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1.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52" r:id="rId3"/>
    <p:sldMasterId id="2147483767" r:id="rId4"/>
    <p:sldMasterId id="2147483780" r:id="rId5"/>
    <p:sldMasterId id="2147483793" r:id="rId6"/>
    <p:sldMasterId id="2147483819" r:id="rId7"/>
    <p:sldMasterId id="2147483832" r:id="rId8"/>
    <p:sldMasterId id="2147483860" r:id="rId9"/>
    <p:sldMasterId id="2147483875" r:id="rId10"/>
    <p:sldMasterId id="2147483888" r:id="rId11"/>
    <p:sldMasterId id="2147483902" r:id="rId12"/>
    <p:sldMasterId id="2147483909" r:id="rId13"/>
  </p:sldMasterIdLst>
  <p:notesMasterIdLst>
    <p:notesMasterId r:id="rId49"/>
  </p:notesMasterIdLst>
  <p:sldIdLst>
    <p:sldId id="256" r:id="rId14"/>
    <p:sldId id="559" r:id="rId15"/>
    <p:sldId id="568" r:id="rId16"/>
    <p:sldId id="572" r:id="rId17"/>
    <p:sldId id="351" r:id="rId18"/>
    <p:sldId id="575" r:id="rId19"/>
    <p:sldId id="412" r:id="rId20"/>
    <p:sldId id="560" r:id="rId21"/>
    <p:sldId id="571" r:id="rId22"/>
    <p:sldId id="415" r:id="rId23"/>
    <p:sldId id="413" r:id="rId24"/>
    <p:sldId id="573" r:id="rId25"/>
    <p:sldId id="421" r:id="rId26"/>
    <p:sldId id="532" r:id="rId27"/>
    <p:sldId id="518" r:id="rId28"/>
    <p:sldId id="519" r:id="rId29"/>
    <p:sldId id="520" r:id="rId30"/>
    <p:sldId id="521" r:id="rId31"/>
    <p:sldId id="522" r:id="rId32"/>
    <p:sldId id="576" r:id="rId33"/>
    <p:sldId id="346" r:id="rId34"/>
    <p:sldId id="347" r:id="rId35"/>
    <p:sldId id="350" r:id="rId36"/>
    <p:sldId id="257" r:id="rId37"/>
    <p:sldId id="574" r:id="rId38"/>
    <p:sldId id="578" r:id="rId39"/>
    <p:sldId id="335" r:id="rId40"/>
    <p:sldId id="336" r:id="rId41"/>
    <p:sldId id="337" r:id="rId42"/>
    <p:sldId id="579" r:id="rId43"/>
    <p:sldId id="567" r:id="rId44"/>
    <p:sldId id="377" r:id="rId45"/>
    <p:sldId id="343" r:id="rId46"/>
    <p:sldId id="561" r:id="rId47"/>
    <p:sldId id="265" r:id="rId48"/>
  </p:sldIdLst>
  <p:sldSz cx="1343977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3684"/>
    <a:srgbClr val="230021"/>
    <a:srgbClr val="91B0D6"/>
    <a:srgbClr val="C0D2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7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Feuil1!$B$1</c:f>
              <c:strCache>
                <c:ptCount val="1"/>
                <c:pt idx="0">
                  <c:v>Nb d'archives en milliers</c:v>
                </c:pt>
              </c:strCache>
            </c:strRef>
          </c:tx>
          <c:spPr>
            <a:ln w="38100" cap="rnd">
              <a:solidFill>
                <a:schemeClr val="accent1"/>
              </a:solidFill>
              <a:round/>
            </a:ln>
            <a:effectLst/>
          </c:spPr>
          <c:marker>
            <c:symbol val="none"/>
          </c:marker>
          <c:cat>
            <c:strRef>
              <c:f>Feuil1!$A$2:$A$19</c:f>
              <c:strCache>
                <c:ptCount val="18"/>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déc-23</c:v>
                </c:pt>
                <c:pt idx="13">
                  <c:v>févr-24</c:v>
                </c:pt>
                <c:pt idx="14">
                  <c:v>avr-24</c:v>
                </c:pt>
                <c:pt idx="15">
                  <c:v>sept-24</c:v>
                </c:pt>
                <c:pt idx="16">
                  <c:v>oct-24</c:v>
                </c:pt>
                <c:pt idx="17">
                  <c:v>nov-24</c:v>
                </c:pt>
              </c:strCache>
            </c:strRef>
          </c:cat>
          <c:val>
            <c:numRef>
              <c:f>Feuil1!$B$2:$B$19</c:f>
              <c:numCache>
                <c:formatCode>0</c:formatCode>
                <c:ptCount val="18"/>
                <c:pt idx="0" formatCode="General">
                  <c:v>60</c:v>
                </c:pt>
                <c:pt idx="1">
                  <c:v>90</c:v>
                </c:pt>
                <c:pt idx="2">
                  <c:v>304</c:v>
                </c:pt>
                <c:pt idx="3">
                  <c:v>389</c:v>
                </c:pt>
                <c:pt idx="4">
                  <c:v>389</c:v>
                </c:pt>
                <c:pt idx="5">
                  <c:v>480</c:v>
                </c:pt>
                <c:pt idx="6" formatCode="General">
                  <c:v>581</c:v>
                </c:pt>
                <c:pt idx="7" formatCode="General">
                  <c:v>760</c:v>
                </c:pt>
                <c:pt idx="8" formatCode="General">
                  <c:v>761</c:v>
                </c:pt>
                <c:pt idx="9" formatCode="General">
                  <c:v>770</c:v>
                </c:pt>
                <c:pt idx="10" formatCode="General">
                  <c:v>774</c:v>
                </c:pt>
                <c:pt idx="11" formatCode="General">
                  <c:v>792</c:v>
                </c:pt>
                <c:pt idx="12" formatCode="General">
                  <c:v>826</c:v>
                </c:pt>
                <c:pt idx="13" formatCode="General">
                  <c:v>908</c:v>
                </c:pt>
                <c:pt idx="14" formatCode="General">
                  <c:v>941</c:v>
                </c:pt>
                <c:pt idx="15" formatCode="General">
                  <c:v>1060</c:v>
                </c:pt>
                <c:pt idx="16" formatCode="General">
                  <c:v>1067</c:v>
                </c:pt>
                <c:pt idx="17" formatCode="General">
                  <c:v>1067</c:v>
                </c:pt>
              </c:numCache>
            </c:numRef>
          </c:val>
          <c:smooth val="0"/>
          <c:extLst>
            <c:ext xmlns:c16="http://schemas.microsoft.com/office/drawing/2014/chart" uri="{C3380CC4-5D6E-409C-BE32-E72D297353CC}">
              <c16:uniqueId val="{00000000-02B7-4A56-B432-9125E6F21504}"/>
            </c:ext>
          </c:extLst>
        </c:ser>
        <c:ser>
          <c:idx val="1"/>
          <c:order val="1"/>
          <c:tx>
            <c:strRef>
              <c:f>Feuil1!$C$1</c:f>
              <c:strCache>
                <c:ptCount val="1"/>
                <c:pt idx="0">
                  <c:v>Nb de versements</c:v>
                </c:pt>
              </c:strCache>
            </c:strRef>
          </c:tx>
          <c:spPr>
            <a:ln w="38100" cap="rnd">
              <a:solidFill>
                <a:srgbClr val="D7AEDA"/>
              </a:solidFill>
              <a:round/>
            </a:ln>
            <a:effectLst/>
          </c:spPr>
          <c:marker>
            <c:symbol val="none"/>
          </c:marker>
          <c:cat>
            <c:strRef>
              <c:f>Feuil1!$A$2:$A$19</c:f>
              <c:strCache>
                <c:ptCount val="18"/>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déc-23</c:v>
                </c:pt>
                <c:pt idx="13">
                  <c:v>févr-24</c:v>
                </c:pt>
                <c:pt idx="14">
                  <c:v>avr-24</c:v>
                </c:pt>
                <c:pt idx="15">
                  <c:v>sept-24</c:v>
                </c:pt>
                <c:pt idx="16">
                  <c:v>oct-24</c:v>
                </c:pt>
                <c:pt idx="17">
                  <c:v>nov-24</c:v>
                </c:pt>
              </c:strCache>
            </c:strRef>
          </c:cat>
          <c:val>
            <c:numRef>
              <c:f>Feuil1!$C$2:$C$19</c:f>
              <c:numCache>
                <c:formatCode>#,##0</c:formatCode>
                <c:ptCount val="18"/>
                <c:pt idx="0" formatCode="General">
                  <c:v>89</c:v>
                </c:pt>
                <c:pt idx="1">
                  <c:v>191</c:v>
                </c:pt>
                <c:pt idx="2">
                  <c:v>387</c:v>
                </c:pt>
                <c:pt idx="3">
                  <c:v>451</c:v>
                </c:pt>
                <c:pt idx="4">
                  <c:v>458</c:v>
                </c:pt>
                <c:pt idx="5">
                  <c:v>503</c:v>
                </c:pt>
                <c:pt idx="6" formatCode="General">
                  <c:v>600</c:v>
                </c:pt>
                <c:pt idx="7" formatCode="General">
                  <c:v>665</c:v>
                </c:pt>
                <c:pt idx="8" formatCode="General">
                  <c:v>694</c:v>
                </c:pt>
                <c:pt idx="9" formatCode="General">
                  <c:v>767</c:v>
                </c:pt>
                <c:pt idx="10" formatCode="General">
                  <c:v>771</c:v>
                </c:pt>
                <c:pt idx="11" formatCode="General">
                  <c:v>796</c:v>
                </c:pt>
                <c:pt idx="12" formatCode="General">
                  <c:v>850</c:v>
                </c:pt>
                <c:pt idx="13" formatCode="General">
                  <c:v>907</c:v>
                </c:pt>
                <c:pt idx="14" formatCode="General">
                  <c:v>1000</c:v>
                </c:pt>
                <c:pt idx="15" formatCode="General">
                  <c:v>1084</c:v>
                </c:pt>
                <c:pt idx="16" formatCode="General">
                  <c:v>1112</c:v>
                </c:pt>
                <c:pt idx="17" formatCode="General">
                  <c:v>1180</c:v>
                </c:pt>
              </c:numCache>
            </c:numRef>
          </c:val>
          <c:smooth val="0"/>
          <c:extLst>
            <c:ext xmlns:c16="http://schemas.microsoft.com/office/drawing/2014/chart" uri="{C3380CC4-5D6E-409C-BE32-E72D297353CC}">
              <c16:uniqueId val="{00000001-02B7-4A56-B432-9125E6F21504}"/>
            </c:ext>
          </c:extLst>
        </c:ser>
        <c:dLbls>
          <c:showLegendKey val="0"/>
          <c:showVal val="0"/>
          <c:showCatName val="0"/>
          <c:showSerName val="0"/>
          <c:showPercent val="0"/>
          <c:showBubbleSize val="0"/>
        </c:dLbls>
        <c:smooth val="0"/>
        <c:axId val="489159240"/>
        <c:axId val="489155960"/>
        <c:extLst>
          <c:ext xmlns:c15="http://schemas.microsoft.com/office/drawing/2012/chart" uri="{02D57815-91ED-43cb-92C2-25804820EDAC}">
            <c15:filteredLineSeries>
              <c15:ser>
                <c:idx val="2"/>
                <c:order val="2"/>
                <c:tx>
                  <c:strRef>
                    <c:extLst>
                      <c:ext uri="{02D57815-91ED-43cb-92C2-25804820EDAC}">
                        <c15:formulaRef>
                          <c15:sqref>Feuil1!$D$1</c15:sqref>
                        </c15:formulaRef>
                      </c:ext>
                    </c:extLst>
                    <c:strCache>
                      <c:ptCount val="1"/>
                      <c:pt idx="0">
                        <c:v>Poids binaire en Go</c:v>
                      </c:pt>
                    </c:strCache>
                  </c:strRef>
                </c:tx>
                <c:spPr>
                  <a:ln w="38100" cap="rnd">
                    <a:solidFill>
                      <a:srgbClr val="843F89"/>
                    </a:solidFill>
                    <a:round/>
                  </a:ln>
                  <a:effectLst/>
                </c:spPr>
                <c:marker>
                  <c:symbol val="none"/>
                </c:marker>
                <c:cat>
                  <c:strRef>
                    <c:extLst>
                      <c:ext uri="{02D57815-91ED-43cb-92C2-25804820EDAC}">
                        <c15:formulaRef>
                          <c15:sqref>Feuil1!$A$2:$A$19</c15:sqref>
                        </c15:formulaRef>
                      </c:ext>
                    </c:extLst>
                    <c:strCache>
                      <c:ptCount val="18"/>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déc-23</c:v>
                      </c:pt>
                      <c:pt idx="13">
                        <c:v>févr-24</c:v>
                      </c:pt>
                      <c:pt idx="14">
                        <c:v>avr-24</c:v>
                      </c:pt>
                      <c:pt idx="15">
                        <c:v>sept-24</c:v>
                      </c:pt>
                      <c:pt idx="16">
                        <c:v>oct-24</c:v>
                      </c:pt>
                      <c:pt idx="17">
                        <c:v>nov-24</c:v>
                      </c:pt>
                    </c:strCache>
                  </c:strRef>
                </c:cat>
                <c:val>
                  <c:numRef>
                    <c:extLst>
                      <c:ext uri="{02D57815-91ED-43cb-92C2-25804820EDAC}">
                        <c15:formulaRef>
                          <c15:sqref>Feuil1!$D$2:$D$19</c15:sqref>
                        </c15:formulaRef>
                      </c:ext>
                    </c:extLst>
                    <c:numCache>
                      <c:formatCode>0</c:formatCode>
                      <c:ptCount val="18"/>
                      <c:pt idx="0" formatCode="General">
                        <c:v>100</c:v>
                      </c:pt>
                      <c:pt idx="1">
                        <c:v>392.87</c:v>
                      </c:pt>
                      <c:pt idx="2">
                        <c:v>1263.04</c:v>
                      </c:pt>
                      <c:pt idx="3">
                        <c:v>2145.91</c:v>
                      </c:pt>
                      <c:pt idx="4">
                        <c:v>2286.62</c:v>
                      </c:pt>
                      <c:pt idx="5">
                        <c:v>2869.29</c:v>
                      </c:pt>
                      <c:pt idx="6" formatCode="General">
                        <c:v>4488</c:v>
                      </c:pt>
                      <c:pt idx="7" formatCode="General">
                        <c:v>5348</c:v>
                      </c:pt>
                      <c:pt idx="8" formatCode="General">
                        <c:v>5965</c:v>
                      </c:pt>
                      <c:pt idx="9" formatCode="General">
                        <c:v>6677</c:v>
                      </c:pt>
                      <c:pt idx="10" formatCode="General">
                        <c:v>6678</c:v>
                      </c:pt>
                      <c:pt idx="11" formatCode="General">
                        <c:v>6762</c:v>
                      </c:pt>
                      <c:pt idx="12" formatCode="General">
                        <c:v>7378</c:v>
                      </c:pt>
                      <c:pt idx="13" formatCode="General">
                        <c:v>7861</c:v>
                      </c:pt>
                      <c:pt idx="14" formatCode="General">
                        <c:v>8690</c:v>
                      </c:pt>
                      <c:pt idx="15" formatCode="General">
                        <c:v>10210</c:v>
                      </c:pt>
                      <c:pt idx="16" formatCode="General">
                        <c:v>10552</c:v>
                      </c:pt>
                      <c:pt idx="17" formatCode="General">
                        <c:v>11158</c:v>
                      </c:pt>
                    </c:numCache>
                  </c:numRef>
                </c:val>
                <c:smooth val="0"/>
                <c:extLst>
                  <c:ext xmlns:c16="http://schemas.microsoft.com/office/drawing/2014/chart" uri="{C3380CC4-5D6E-409C-BE32-E72D297353CC}">
                    <c16:uniqueId val="{00000002-02B7-4A56-B432-9125E6F21504}"/>
                  </c:ext>
                </c:extLst>
              </c15:ser>
            </c15:filteredLineSeries>
          </c:ext>
        </c:extLst>
      </c:lineChart>
      <c:catAx>
        <c:axId val="489159240"/>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crossAx val="489155960"/>
        <c:crosses val="autoZero"/>
        <c:auto val="1"/>
        <c:lblAlgn val="ctr"/>
        <c:lblOffset val="100"/>
        <c:noMultiLvlLbl val="0"/>
      </c:catAx>
      <c:valAx>
        <c:axId val="48915596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crossAx val="489159240"/>
        <c:crosses val="autoZero"/>
        <c:crossBetween val="between"/>
      </c:valAx>
      <c:spPr>
        <a:noFill/>
        <a:ln>
          <a:noFill/>
        </a:ln>
        <a:effectLst/>
      </c:spPr>
    </c:plotArea>
    <c:legend>
      <c:legendPos val="t"/>
      <c:layout>
        <c:manualLayout>
          <c:xMode val="edge"/>
          <c:yMode val="edge"/>
          <c:x val="0.10552608703997177"/>
          <c:y val="4.4480888887265526E-3"/>
          <c:w val="0.77692097783758785"/>
          <c:h val="0.1004483518731246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2"/>
          <c:tx>
            <c:strRef>
              <c:f>Feuil1!$D$1</c:f>
              <c:strCache>
                <c:ptCount val="1"/>
                <c:pt idx="0">
                  <c:v>Poids binaire en Go</c:v>
                </c:pt>
              </c:strCache>
            </c:strRef>
          </c:tx>
          <c:spPr>
            <a:ln w="38100" cap="rnd">
              <a:solidFill>
                <a:srgbClr val="843F89"/>
              </a:solidFill>
              <a:round/>
            </a:ln>
            <a:effectLst/>
          </c:spPr>
          <c:marker>
            <c:symbol val="none"/>
          </c:marker>
          <c:cat>
            <c:strRef>
              <c:f>Feuil1!$A$2:$A$20</c:f>
              <c:strCache>
                <c:ptCount val="19"/>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nov-23</c:v>
                </c:pt>
                <c:pt idx="13">
                  <c:v>déc-23</c:v>
                </c:pt>
                <c:pt idx="14">
                  <c:v>févr-24</c:v>
                </c:pt>
                <c:pt idx="15">
                  <c:v>avr-24</c:v>
                </c:pt>
                <c:pt idx="16">
                  <c:v>sept-24</c:v>
                </c:pt>
                <c:pt idx="17">
                  <c:v>oct-24</c:v>
                </c:pt>
                <c:pt idx="18">
                  <c:v>nov-24</c:v>
                </c:pt>
              </c:strCache>
            </c:strRef>
          </c:cat>
          <c:val>
            <c:numRef>
              <c:f>Feuil1!$D$2:$D$20</c:f>
              <c:numCache>
                <c:formatCode>0</c:formatCode>
                <c:ptCount val="19"/>
                <c:pt idx="0" formatCode="General">
                  <c:v>100</c:v>
                </c:pt>
                <c:pt idx="1">
                  <c:v>393</c:v>
                </c:pt>
                <c:pt idx="2">
                  <c:v>1263</c:v>
                </c:pt>
                <c:pt idx="3">
                  <c:v>2146</c:v>
                </c:pt>
                <c:pt idx="4">
                  <c:v>2287</c:v>
                </c:pt>
                <c:pt idx="5">
                  <c:v>2869</c:v>
                </c:pt>
                <c:pt idx="6">
                  <c:v>4488</c:v>
                </c:pt>
                <c:pt idx="7">
                  <c:v>5348</c:v>
                </c:pt>
                <c:pt idx="8">
                  <c:v>5965</c:v>
                </c:pt>
                <c:pt idx="9">
                  <c:v>6677</c:v>
                </c:pt>
                <c:pt idx="10" formatCode="General">
                  <c:v>6678</c:v>
                </c:pt>
                <c:pt idx="11" formatCode="General">
                  <c:v>6762</c:v>
                </c:pt>
                <c:pt idx="12" formatCode="General">
                  <c:v>7087</c:v>
                </c:pt>
                <c:pt idx="13" formatCode="General">
                  <c:v>7378</c:v>
                </c:pt>
                <c:pt idx="14" formatCode="General">
                  <c:v>7861</c:v>
                </c:pt>
                <c:pt idx="15" formatCode="General">
                  <c:v>8690</c:v>
                </c:pt>
                <c:pt idx="16" formatCode="General">
                  <c:v>10210</c:v>
                </c:pt>
                <c:pt idx="17" formatCode="General">
                  <c:v>10552</c:v>
                </c:pt>
                <c:pt idx="18" formatCode="General">
                  <c:v>11158</c:v>
                </c:pt>
              </c:numCache>
            </c:numRef>
          </c:val>
          <c:smooth val="0"/>
          <c:extLst>
            <c:ext xmlns:c16="http://schemas.microsoft.com/office/drawing/2014/chart" uri="{C3380CC4-5D6E-409C-BE32-E72D297353CC}">
              <c16:uniqueId val="{00000000-0385-4F3D-8F73-C07DD38C0E6E}"/>
            </c:ext>
          </c:extLst>
        </c:ser>
        <c:dLbls>
          <c:showLegendKey val="0"/>
          <c:showVal val="0"/>
          <c:showCatName val="0"/>
          <c:showSerName val="0"/>
          <c:showPercent val="0"/>
          <c:showBubbleSize val="0"/>
        </c:dLbls>
        <c:smooth val="0"/>
        <c:axId val="489159240"/>
        <c:axId val="489155960"/>
        <c:extLst>
          <c:ext xmlns:c15="http://schemas.microsoft.com/office/drawing/2012/chart" uri="{02D57815-91ED-43cb-92C2-25804820EDAC}">
            <c15:filteredLineSeries>
              <c15:ser>
                <c:idx val="0"/>
                <c:order val="0"/>
                <c:tx>
                  <c:strRef>
                    <c:extLst>
                      <c:ext uri="{02D57815-91ED-43cb-92C2-25804820EDAC}">
                        <c15:formulaRef>
                          <c15:sqref>Feuil1!$B$1</c15:sqref>
                        </c15:formulaRef>
                      </c:ext>
                    </c:extLst>
                    <c:strCache>
                      <c:ptCount val="1"/>
                      <c:pt idx="0">
                        <c:v>Nb d'archives en milliers</c:v>
                      </c:pt>
                    </c:strCache>
                  </c:strRef>
                </c:tx>
                <c:spPr>
                  <a:ln w="38100" cap="rnd">
                    <a:solidFill>
                      <a:schemeClr val="accent1"/>
                    </a:solidFill>
                    <a:round/>
                  </a:ln>
                  <a:effectLst/>
                </c:spPr>
                <c:marker>
                  <c:symbol val="none"/>
                </c:marker>
                <c:cat>
                  <c:strRef>
                    <c:extLst>
                      <c:ext uri="{02D57815-91ED-43cb-92C2-25804820EDAC}">
                        <c15:formulaRef>
                          <c15:sqref>Feuil1!$A$2:$A$20</c15:sqref>
                        </c15:formulaRef>
                      </c:ext>
                    </c:extLst>
                    <c:strCache>
                      <c:ptCount val="19"/>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nov-23</c:v>
                      </c:pt>
                      <c:pt idx="13">
                        <c:v>déc-23</c:v>
                      </c:pt>
                      <c:pt idx="14">
                        <c:v>févr-24</c:v>
                      </c:pt>
                      <c:pt idx="15">
                        <c:v>avr-24</c:v>
                      </c:pt>
                      <c:pt idx="16">
                        <c:v>sept-24</c:v>
                      </c:pt>
                      <c:pt idx="17">
                        <c:v>oct-24</c:v>
                      </c:pt>
                      <c:pt idx="18">
                        <c:v>nov-24</c:v>
                      </c:pt>
                    </c:strCache>
                  </c:strRef>
                </c:cat>
                <c:val>
                  <c:numRef>
                    <c:extLst>
                      <c:ext uri="{02D57815-91ED-43cb-92C2-25804820EDAC}">
                        <c15:formulaRef>
                          <c15:sqref>Feuil1!$B$2:$B$20</c15:sqref>
                        </c15:formulaRef>
                      </c:ext>
                    </c:extLst>
                    <c:numCache>
                      <c:formatCode>0</c:formatCode>
                      <c:ptCount val="19"/>
                      <c:pt idx="0" formatCode="General">
                        <c:v>60</c:v>
                      </c:pt>
                      <c:pt idx="1">
                        <c:v>90</c:v>
                      </c:pt>
                      <c:pt idx="2">
                        <c:v>304</c:v>
                      </c:pt>
                      <c:pt idx="3">
                        <c:v>389</c:v>
                      </c:pt>
                      <c:pt idx="4">
                        <c:v>389</c:v>
                      </c:pt>
                      <c:pt idx="5">
                        <c:v>480</c:v>
                      </c:pt>
                      <c:pt idx="6">
                        <c:v>581</c:v>
                      </c:pt>
                      <c:pt idx="7">
                        <c:v>760</c:v>
                      </c:pt>
                      <c:pt idx="8">
                        <c:v>761</c:v>
                      </c:pt>
                      <c:pt idx="9">
                        <c:v>770</c:v>
                      </c:pt>
                      <c:pt idx="10" formatCode="General">
                        <c:v>774</c:v>
                      </c:pt>
                      <c:pt idx="11" formatCode="General">
                        <c:v>792</c:v>
                      </c:pt>
                      <c:pt idx="12" formatCode="General">
                        <c:v>802</c:v>
                      </c:pt>
                      <c:pt idx="13" formatCode="General">
                        <c:v>826</c:v>
                      </c:pt>
                      <c:pt idx="14" formatCode="General">
                        <c:v>908</c:v>
                      </c:pt>
                      <c:pt idx="15" formatCode="General">
                        <c:v>941</c:v>
                      </c:pt>
                      <c:pt idx="16" formatCode="General">
                        <c:v>1060</c:v>
                      </c:pt>
                      <c:pt idx="17" formatCode="General">
                        <c:v>1067</c:v>
                      </c:pt>
                      <c:pt idx="18" formatCode="General">
                        <c:v>1067</c:v>
                      </c:pt>
                    </c:numCache>
                  </c:numRef>
                </c:val>
                <c:smooth val="0"/>
                <c:extLst>
                  <c:ext xmlns:c16="http://schemas.microsoft.com/office/drawing/2014/chart" uri="{C3380CC4-5D6E-409C-BE32-E72D297353CC}">
                    <c16:uniqueId val="{00000001-0385-4F3D-8F73-C07DD38C0E6E}"/>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Feuil1!$C$1</c15:sqref>
                        </c15:formulaRef>
                      </c:ext>
                    </c:extLst>
                    <c:strCache>
                      <c:ptCount val="1"/>
                      <c:pt idx="0">
                        <c:v>Nb de versements</c:v>
                      </c:pt>
                    </c:strCache>
                  </c:strRef>
                </c:tx>
                <c:spPr>
                  <a:ln w="38100" cap="rnd">
                    <a:solidFill>
                      <a:srgbClr val="D7AEDA"/>
                    </a:solidFill>
                    <a:round/>
                  </a:ln>
                  <a:effectLst/>
                </c:spPr>
                <c:marker>
                  <c:symbol val="none"/>
                </c:marker>
                <c:cat>
                  <c:strRef>
                    <c:extLst xmlns:c15="http://schemas.microsoft.com/office/drawing/2012/chart">
                      <c:ext xmlns:c15="http://schemas.microsoft.com/office/drawing/2012/chart" uri="{02D57815-91ED-43cb-92C2-25804820EDAC}">
                        <c15:formulaRef>
                          <c15:sqref>Feuil1!$A$2:$A$20</c15:sqref>
                        </c15:formulaRef>
                      </c:ext>
                    </c:extLst>
                    <c:strCache>
                      <c:ptCount val="19"/>
                      <c:pt idx="0">
                        <c:v>sept-déc-2021</c:v>
                      </c:pt>
                      <c:pt idx="1">
                        <c:v>janv-22</c:v>
                      </c:pt>
                      <c:pt idx="2">
                        <c:v>mars-22</c:v>
                      </c:pt>
                      <c:pt idx="3">
                        <c:v>mai-22</c:v>
                      </c:pt>
                      <c:pt idx="4">
                        <c:v>juin-22</c:v>
                      </c:pt>
                      <c:pt idx="5">
                        <c:v>août-22</c:v>
                      </c:pt>
                      <c:pt idx="6">
                        <c:v>oct-22</c:v>
                      </c:pt>
                      <c:pt idx="7">
                        <c:v>dec-22</c:v>
                      </c:pt>
                      <c:pt idx="8">
                        <c:v>janv-23</c:v>
                      </c:pt>
                      <c:pt idx="9">
                        <c:v>mars-23</c:v>
                      </c:pt>
                      <c:pt idx="10">
                        <c:v>mai-23</c:v>
                      </c:pt>
                      <c:pt idx="11">
                        <c:v>sept-23</c:v>
                      </c:pt>
                      <c:pt idx="12">
                        <c:v>nov-23</c:v>
                      </c:pt>
                      <c:pt idx="13">
                        <c:v>déc-23</c:v>
                      </c:pt>
                      <c:pt idx="14">
                        <c:v>févr-24</c:v>
                      </c:pt>
                      <c:pt idx="15">
                        <c:v>avr-24</c:v>
                      </c:pt>
                      <c:pt idx="16">
                        <c:v>sept-24</c:v>
                      </c:pt>
                      <c:pt idx="17">
                        <c:v>oct-24</c:v>
                      </c:pt>
                      <c:pt idx="18">
                        <c:v>nov-24</c:v>
                      </c:pt>
                    </c:strCache>
                  </c:strRef>
                </c:cat>
                <c:val>
                  <c:numRef>
                    <c:extLst xmlns:c15="http://schemas.microsoft.com/office/drawing/2012/chart">
                      <c:ext xmlns:c15="http://schemas.microsoft.com/office/drawing/2012/chart" uri="{02D57815-91ED-43cb-92C2-25804820EDAC}">
                        <c15:formulaRef>
                          <c15:sqref>Feuil1!$C$2:$C$20</c15:sqref>
                        </c15:formulaRef>
                      </c:ext>
                    </c:extLst>
                    <c:numCache>
                      <c:formatCode>#,##0</c:formatCode>
                      <c:ptCount val="19"/>
                      <c:pt idx="0" formatCode="General">
                        <c:v>89</c:v>
                      </c:pt>
                      <c:pt idx="1">
                        <c:v>191</c:v>
                      </c:pt>
                      <c:pt idx="2">
                        <c:v>387</c:v>
                      </c:pt>
                      <c:pt idx="3">
                        <c:v>451</c:v>
                      </c:pt>
                      <c:pt idx="4">
                        <c:v>458</c:v>
                      </c:pt>
                      <c:pt idx="5">
                        <c:v>503</c:v>
                      </c:pt>
                      <c:pt idx="6">
                        <c:v>600</c:v>
                      </c:pt>
                      <c:pt idx="7">
                        <c:v>665</c:v>
                      </c:pt>
                      <c:pt idx="8">
                        <c:v>694</c:v>
                      </c:pt>
                      <c:pt idx="9">
                        <c:v>767</c:v>
                      </c:pt>
                      <c:pt idx="10" formatCode="General">
                        <c:v>771</c:v>
                      </c:pt>
                      <c:pt idx="11" formatCode="General">
                        <c:v>796</c:v>
                      </c:pt>
                      <c:pt idx="12" formatCode="General">
                        <c:v>832</c:v>
                      </c:pt>
                      <c:pt idx="13" formatCode="General">
                        <c:v>850</c:v>
                      </c:pt>
                      <c:pt idx="14" formatCode="General">
                        <c:v>907</c:v>
                      </c:pt>
                      <c:pt idx="15" formatCode="General">
                        <c:v>1000</c:v>
                      </c:pt>
                      <c:pt idx="16" formatCode="General">
                        <c:v>1084</c:v>
                      </c:pt>
                      <c:pt idx="17" formatCode="General">
                        <c:v>1112</c:v>
                      </c:pt>
                      <c:pt idx="18" formatCode="General">
                        <c:v>1180</c:v>
                      </c:pt>
                    </c:numCache>
                  </c:numRef>
                </c:val>
                <c:smooth val="0"/>
                <c:extLst xmlns:c15="http://schemas.microsoft.com/office/drawing/2012/chart">
                  <c:ext xmlns:c16="http://schemas.microsoft.com/office/drawing/2014/chart" uri="{C3380CC4-5D6E-409C-BE32-E72D297353CC}">
                    <c16:uniqueId val="{00000002-0385-4F3D-8F73-C07DD38C0E6E}"/>
                  </c:ext>
                </c:extLst>
              </c15:ser>
            </c15:filteredLineSeries>
          </c:ext>
        </c:extLst>
      </c:lineChart>
      <c:catAx>
        <c:axId val="489159240"/>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crossAx val="489155960"/>
        <c:crosses val="autoZero"/>
        <c:auto val="1"/>
        <c:lblAlgn val="ctr"/>
        <c:lblOffset val="100"/>
        <c:noMultiLvlLbl val="0"/>
      </c:catAx>
      <c:valAx>
        <c:axId val="48915596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crossAx val="489159240"/>
        <c:crosses val="autoZero"/>
        <c:crossBetween val="between"/>
      </c:valAx>
      <c:spPr>
        <a:noFill/>
        <a:ln>
          <a:noFill/>
        </a:ln>
        <a:effectLst/>
      </c:spPr>
    </c:plotArea>
    <c:legend>
      <c:legendPos val="t"/>
      <c:layout>
        <c:manualLayout>
          <c:xMode val="edge"/>
          <c:yMode val="edge"/>
          <c:x val="9.7983488247235545E-2"/>
          <c:y val="3.4436837704253737E-2"/>
          <c:w val="0.77692097783758785"/>
          <c:h val="5.36249999999999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Feuil1!$A$2</c:f>
              <c:strCache>
                <c:ptCount val="1"/>
                <c:pt idx="0">
                  <c:v>Utilisateur 1</c:v>
                </c:pt>
              </c:strCache>
            </c:strRef>
          </c:tx>
          <c:spPr>
            <a:solidFill>
              <a:schemeClr val="accent6"/>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Feuil1!$B$2:$D$2</c:f>
              <c:numCache>
                <c:formatCode>#,##0</c:formatCode>
                <c:ptCount val="3"/>
                <c:pt idx="0">
                  <c:v>171</c:v>
                </c:pt>
                <c:pt idx="1">
                  <c:v>71</c:v>
                </c:pt>
                <c:pt idx="2">
                  <c:v>1510.33</c:v>
                </c:pt>
              </c:numCache>
            </c:numRef>
          </c:val>
          <c:extLst>
            <c:ext xmlns:c16="http://schemas.microsoft.com/office/drawing/2014/chart" uri="{C3380CC4-5D6E-409C-BE32-E72D297353CC}">
              <c16:uniqueId val="{00000000-57BC-4367-95E2-39A8A376CE3B}"/>
            </c:ext>
          </c:extLst>
        </c:ser>
        <c:ser>
          <c:idx val="1"/>
          <c:order val="1"/>
          <c:tx>
            <c:strRef>
              <c:f>Feuil1!$A$3</c:f>
              <c:strCache>
                <c:ptCount val="1"/>
                <c:pt idx="0">
                  <c:v>Utilisateur 2</c:v>
                </c:pt>
              </c:strCache>
            </c:strRef>
          </c:tx>
          <c:spPr>
            <a:solidFill>
              <a:schemeClr val="accent5"/>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Feuil1!$B$3:$D$3</c:f>
              <c:numCache>
                <c:formatCode>#,##0</c:formatCode>
                <c:ptCount val="3"/>
                <c:pt idx="0">
                  <c:v>282</c:v>
                </c:pt>
                <c:pt idx="1">
                  <c:v>458</c:v>
                </c:pt>
                <c:pt idx="2">
                  <c:v>858.52</c:v>
                </c:pt>
              </c:numCache>
            </c:numRef>
          </c:val>
          <c:extLst>
            <c:ext xmlns:c16="http://schemas.microsoft.com/office/drawing/2014/chart" uri="{C3380CC4-5D6E-409C-BE32-E72D297353CC}">
              <c16:uniqueId val="{00000001-57BC-4367-95E2-39A8A376CE3B}"/>
            </c:ext>
          </c:extLst>
        </c:ser>
        <c:ser>
          <c:idx val="2"/>
          <c:order val="2"/>
          <c:tx>
            <c:strRef>
              <c:f>Feuil1!$A$4</c:f>
              <c:strCache>
                <c:ptCount val="1"/>
                <c:pt idx="0">
                  <c:v>Utilisateur 3</c:v>
                </c:pt>
              </c:strCache>
            </c:strRef>
          </c:tx>
          <c:spPr>
            <a:solidFill>
              <a:schemeClr val="accent4"/>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Feuil1!$B$4:$D$4</c:f>
              <c:numCache>
                <c:formatCode>#,##0</c:formatCode>
                <c:ptCount val="3"/>
                <c:pt idx="0">
                  <c:v>672</c:v>
                </c:pt>
                <c:pt idx="1">
                  <c:v>343</c:v>
                </c:pt>
                <c:pt idx="2">
                  <c:v>8456.7999999999993</c:v>
                </c:pt>
              </c:numCache>
            </c:numRef>
          </c:val>
          <c:extLst>
            <c:ext xmlns:c16="http://schemas.microsoft.com/office/drawing/2014/chart" uri="{C3380CC4-5D6E-409C-BE32-E72D297353CC}">
              <c16:uniqueId val="{00000002-57BC-4367-95E2-39A8A376CE3B}"/>
            </c:ext>
          </c:extLst>
        </c:ser>
        <c:ser>
          <c:idx val="3"/>
          <c:order val="3"/>
          <c:tx>
            <c:strRef>
              <c:f>Feuil1!$A$5</c:f>
              <c:strCache>
                <c:ptCount val="1"/>
                <c:pt idx="0">
                  <c:v>Utilisateur 4</c:v>
                </c:pt>
              </c:strCache>
            </c:strRef>
          </c:tx>
          <c:spPr>
            <a:solidFill>
              <a:schemeClr val="accent6">
                <a:lumMod val="60000"/>
              </a:schemeClr>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Feuil1!$B$5:$D$5</c:f>
              <c:numCache>
                <c:formatCode>#,##0</c:formatCode>
                <c:ptCount val="3"/>
                <c:pt idx="0">
                  <c:v>52</c:v>
                </c:pt>
                <c:pt idx="1">
                  <c:v>193</c:v>
                </c:pt>
                <c:pt idx="2">
                  <c:v>326.02</c:v>
                </c:pt>
              </c:numCache>
            </c:numRef>
          </c:val>
          <c:extLst>
            <c:ext xmlns:c16="http://schemas.microsoft.com/office/drawing/2014/chart" uri="{C3380CC4-5D6E-409C-BE32-E72D297353CC}">
              <c16:uniqueId val="{00000000-23AE-44A8-B0B4-386577BC3F31}"/>
            </c:ext>
          </c:extLst>
        </c:ser>
        <c:ser>
          <c:idx val="4"/>
          <c:order val="4"/>
          <c:tx>
            <c:strRef>
              <c:f>Feuil1!$A$6</c:f>
              <c:strCache>
                <c:ptCount val="1"/>
                <c:pt idx="0">
                  <c:v>Utilisateur 5</c:v>
                </c:pt>
              </c:strCache>
            </c:strRef>
          </c:tx>
          <c:spPr>
            <a:solidFill>
              <a:schemeClr val="accent5">
                <a:lumMod val="60000"/>
              </a:schemeClr>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Feuil1!$B$6:$D$6</c:f>
              <c:numCache>
                <c:formatCode>#,##0</c:formatCode>
                <c:ptCount val="3"/>
                <c:pt idx="0">
                  <c:v>2</c:v>
                </c:pt>
                <c:pt idx="1">
                  <c:v>0.96</c:v>
                </c:pt>
                <c:pt idx="2">
                  <c:v>0.83</c:v>
                </c:pt>
              </c:numCache>
            </c:numRef>
          </c:val>
          <c:extLst>
            <c:ext xmlns:c16="http://schemas.microsoft.com/office/drawing/2014/chart" uri="{C3380CC4-5D6E-409C-BE32-E72D297353CC}">
              <c16:uniqueId val="{00000001-23AE-44A8-B0B4-386577BC3F31}"/>
            </c:ext>
          </c:extLst>
        </c:ser>
        <c:ser>
          <c:idx val="5"/>
          <c:order val="5"/>
          <c:tx>
            <c:strRef>
              <c:f>Feuil1!$A$7</c:f>
              <c:strCache>
                <c:ptCount val="1"/>
                <c:pt idx="0">
                  <c:v>Utilisateur 6</c:v>
                </c:pt>
              </c:strCache>
            </c:strRef>
          </c:tx>
          <c:spPr>
            <a:solidFill>
              <a:schemeClr val="accent4">
                <a:lumMod val="60000"/>
              </a:schemeClr>
            </a:solidFill>
            <a:ln>
              <a:noFill/>
            </a:ln>
            <a:effectLst/>
          </c:spPr>
          <c:invertIfNegative val="0"/>
          <c:cat>
            <c:strRef>
              <c:f>Feuil1!$B$1:$D$1</c:f>
              <c:strCache>
                <c:ptCount val="3"/>
                <c:pt idx="0">
                  <c:v>Nombre de versements</c:v>
                </c:pt>
                <c:pt idx="1">
                  <c:v>Nombre d'objets en milliers</c:v>
                </c:pt>
                <c:pt idx="2">
                  <c:v>Poids binaire en Go</c:v>
                </c:pt>
              </c:strCache>
            </c:strRef>
          </c:cat>
          <c:val>
            <c:numRef>
              <c:f>Feuil1!$B$7:$D$7</c:f>
              <c:numCache>
                <c:formatCode>#,##0</c:formatCode>
                <c:ptCount val="3"/>
                <c:pt idx="0">
                  <c:v>1</c:v>
                </c:pt>
                <c:pt idx="1">
                  <c:v>2</c:v>
                </c:pt>
                <c:pt idx="2">
                  <c:v>5.76</c:v>
                </c:pt>
              </c:numCache>
            </c:numRef>
          </c:val>
          <c:extLst>
            <c:ext xmlns:c16="http://schemas.microsoft.com/office/drawing/2014/chart" uri="{C3380CC4-5D6E-409C-BE32-E72D297353CC}">
              <c16:uniqueId val="{00000000-BF8A-4E3C-9A04-BB00129427A0}"/>
            </c:ext>
          </c:extLst>
        </c:ser>
        <c:dLbls>
          <c:showLegendKey val="0"/>
          <c:showVal val="0"/>
          <c:showCatName val="0"/>
          <c:showSerName val="0"/>
          <c:showPercent val="0"/>
          <c:showBubbleSize val="0"/>
        </c:dLbls>
        <c:gapWidth val="150"/>
        <c:overlap val="100"/>
        <c:axId val="408655544"/>
        <c:axId val="408650952"/>
      </c:barChart>
      <c:catAx>
        <c:axId val="4086555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408650952"/>
        <c:crosses val="autoZero"/>
        <c:auto val="1"/>
        <c:lblAlgn val="ctr"/>
        <c:lblOffset val="100"/>
        <c:noMultiLvlLbl val="0"/>
      </c:catAx>
      <c:valAx>
        <c:axId val="4086509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408655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rawings/_rels/drawing2.xml.rels><?xml version="1.0" encoding="UTF-8" standalone="yes"?>
<Relationships xmlns="http://schemas.openxmlformats.org/package/2006/relationships"><Relationship Id="rId2" Type="http://schemas.openxmlformats.org/officeDocument/2006/relationships/image" Target="../media/image73.svg"/><Relationship Id="rId1" Type="http://schemas.openxmlformats.org/officeDocument/2006/relationships/image" Target="../media/image72.png"/></Relationships>
</file>

<file path=ppt/drawings/drawing1.xml><?xml version="1.0" encoding="utf-8"?>
<c:userShapes xmlns:c="http://schemas.openxmlformats.org/drawingml/2006/chart">
  <cdr:relSizeAnchor xmlns:cdr="http://schemas.openxmlformats.org/drawingml/2006/chartDrawing">
    <cdr:from>
      <cdr:x>0.79118</cdr:x>
      <cdr:y>0.333</cdr:y>
    </cdr:from>
    <cdr:to>
      <cdr:x>0.97211</cdr:x>
      <cdr:y>0.5</cdr:y>
    </cdr:to>
    <cdr:pic>
      <cdr:nvPicPr>
        <cdr:cNvPr id="6" name="Graphique 5" descr="Document avec un remplissage uni">
          <a:extLst xmlns:a="http://schemas.openxmlformats.org/drawingml/2006/main">
            <a:ext uri="{FF2B5EF4-FFF2-40B4-BE49-F238E27FC236}">
              <a16:creationId xmlns:a16="http://schemas.microsoft.com/office/drawing/2014/main" id="{4653D1D3-3FC9-DDDC-F06C-E3C842E4223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xmlns:a="http://schemas.openxmlformats.org/drawingml/2006/main">
          <a:fillRect/>
        </a:stretch>
      </cdr:blipFill>
      <cdr:spPr>
        <a:xfrm xmlns:a="http://schemas.openxmlformats.org/drawingml/2006/main">
          <a:off x="3998450" y="1823405"/>
          <a:ext cx="914400" cy="914400"/>
        </a:xfrm>
        <a:prstGeom xmlns:a="http://schemas.openxmlformats.org/drawingml/2006/main" prst="rect">
          <a:avLst/>
        </a:prstGeom>
      </cdr:spPr>
    </cdr:pic>
  </cdr:relSizeAnchor>
  <cdr:relSizeAnchor xmlns:cdr="http://schemas.openxmlformats.org/drawingml/2006/chartDrawing">
    <cdr:from>
      <cdr:x>0.14947</cdr:x>
      <cdr:y>0.15247</cdr:y>
    </cdr:from>
    <cdr:to>
      <cdr:x>0.3304</cdr:x>
      <cdr:y>0.31947</cdr:y>
    </cdr:to>
    <cdr:pic>
      <cdr:nvPicPr>
        <cdr:cNvPr id="8" name="Graphique 7" descr="Boîte de réception avec un remplissage uni">
          <a:extLst xmlns:a="http://schemas.openxmlformats.org/drawingml/2006/main">
            <a:ext uri="{FF2B5EF4-FFF2-40B4-BE49-F238E27FC236}">
              <a16:creationId xmlns:a16="http://schemas.microsoft.com/office/drawing/2014/main" id="{4A232117-79CF-5D96-A543-EDC2F416741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xmlns:a="http://schemas.openxmlformats.org/drawingml/2006/main">
          <a:fillRect/>
        </a:stretch>
      </cdr:blipFill>
      <cdr:spPr>
        <a:xfrm xmlns:a="http://schemas.openxmlformats.org/drawingml/2006/main">
          <a:off x="755373" y="834887"/>
          <a:ext cx="914400" cy="9144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0.1728</cdr:x>
      <cdr:y>0.10608</cdr:y>
    </cdr:from>
    <cdr:to>
      <cdr:x>0.35369</cdr:x>
      <cdr:y>0.26098</cdr:y>
    </cdr:to>
    <cdr:pic>
      <cdr:nvPicPr>
        <cdr:cNvPr id="3" name="Graphique 2" descr="Poids inégaux avec un remplissage uni">
          <a:extLst xmlns:a="http://schemas.openxmlformats.org/drawingml/2006/main">
            <a:ext uri="{FF2B5EF4-FFF2-40B4-BE49-F238E27FC236}">
              <a16:creationId xmlns:a16="http://schemas.microsoft.com/office/drawing/2014/main" id="{2CD65DAD-CC97-F9E2-21CF-A1A4DC156B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xmlns:a="http://schemas.openxmlformats.org/drawingml/2006/main">
          <a:fillRect/>
        </a:stretch>
      </cdr:blipFill>
      <cdr:spPr>
        <a:xfrm xmlns:a="http://schemas.openxmlformats.org/drawingml/2006/main">
          <a:off x="873532" y="626165"/>
          <a:ext cx="914400" cy="91440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B6BB8809-B453-43A4-AD55-60F89D6A0CF6}" type="datetimeFigureOut">
              <a:rPr lang="fr-FR" smtClean="0"/>
              <a:t>04/12/2024</a:t>
            </a:fld>
            <a:endParaRPr lang="fr-FR"/>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F75BA0C-D581-472A-BCFC-91B58085672C}" type="slidenum">
              <a:rPr lang="fr-FR" smtClean="0"/>
              <a:t>‹N°›</a:t>
            </a:fld>
            <a:endParaRPr lang="fr-FR"/>
          </a:p>
        </p:txBody>
      </p:sp>
    </p:spTree>
    <p:extLst>
      <p:ext uri="{BB962C8B-B14F-4D97-AF65-F5344CB8AC3E}">
        <p14:creationId xmlns:p14="http://schemas.microsoft.com/office/powerpoint/2010/main" val="3161569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F75BA0C-D581-472A-BCFC-91B58085672C}" type="slidenum">
              <a:rPr lang="fr-FR" smtClean="0"/>
              <a:t>5</a:t>
            </a:fld>
            <a:endParaRPr lang="fr-FR"/>
          </a:p>
        </p:txBody>
      </p:sp>
    </p:spTree>
    <p:extLst>
      <p:ext uri="{BB962C8B-B14F-4D97-AF65-F5344CB8AC3E}">
        <p14:creationId xmlns:p14="http://schemas.microsoft.com/office/powerpoint/2010/main" val="386358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1060450"/>
            <a:ext cx="5091112" cy="2865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fr-FR" sz="1100" b="0" i="0" u="none" strike="noStrike" kern="0" cap="none" spc="0" normalizeH="0" baseline="0" noProof="0">
                <a:ln>
                  <a:noFill/>
                </a:ln>
                <a:solidFill>
                  <a:srgbClr val="000000"/>
                </a:solidFill>
                <a:effectLst/>
                <a:uLnTx/>
                <a:uFillTx/>
                <a:latin typeface="Calibri"/>
                <a:ea typeface="Calibri"/>
                <a:cs typeface="Calibri"/>
              </a:rPr>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t>21</a:t>
            </a:fld>
            <a:endParaRPr kumimoji="0" lang="fr-FR" sz="1100" b="0" i="0" u="none" strike="noStrike" kern="0" cap="none" spc="0" normalizeH="0" baseline="0" noProof="0">
              <a:ln>
                <a:noFill/>
              </a:ln>
              <a:solidFill>
                <a:srgbClr val="000000"/>
              </a:solidFill>
              <a:effectLst/>
              <a:uLnTx/>
              <a:uFillTx/>
              <a:latin typeface="Calibri"/>
              <a:ea typeface="Calibri"/>
              <a:cs typeface="Calibri"/>
            </a:endParaRPr>
          </a:p>
        </p:txBody>
      </p:sp>
    </p:spTree>
    <p:extLst>
      <p:ext uri="{BB962C8B-B14F-4D97-AF65-F5344CB8AC3E}">
        <p14:creationId xmlns:p14="http://schemas.microsoft.com/office/powerpoint/2010/main" val="252979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1060450"/>
            <a:ext cx="5091112" cy="2865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fr-FR" sz="1100" b="0" i="0" u="none" strike="noStrike" kern="0" cap="none" spc="0" normalizeH="0" baseline="0" noProof="0">
                <a:ln>
                  <a:noFill/>
                </a:ln>
                <a:solidFill>
                  <a:srgbClr val="000000"/>
                </a:solidFill>
                <a:effectLst/>
                <a:uLnTx/>
                <a:uFillTx/>
                <a:latin typeface="Calibri"/>
                <a:ea typeface="Calibri"/>
                <a:cs typeface="Calibri"/>
              </a:rPr>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t>22</a:t>
            </a:fld>
            <a:endParaRPr kumimoji="0" lang="fr-FR" sz="1100" b="0" i="0" u="none" strike="noStrike" kern="0" cap="none" spc="0" normalizeH="0" baseline="0" noProof="0">
              <a:ln>
                <a:noFill/>
              </a:ln>
              <a:solidFill>
                <a:srgbClr val="000000"/>
              </a:solidFill>
              <a:effectLst/>
              <a:uLnTx/>
              <a:uFillTx/>
              <a:latin typeface="Calibri"/>
              <a:ea typeface="Calibri"/>
              <a:cs typeface="Calibri"/>
            </a:endParaRPr>
          </a:p>
        </p:txBody>
      </p:sp>
    </p:spTree>
    <p:extLst>
      <p:ext uri="{BB962C8B-B14F-4D97-AF65-F5344CB8AC3E}">
        <p14:creationId xmlns:p14="http://schemas.microsoft.com/office/powerpoint/2010/main" val="300510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1060450"/>
            <a:ext cx="5091112" cy="2865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fr-FR" sz="1100" b="0" i="0" u="none" strike="noStrike" kern="0" cap="none" spc="0" normalizeH="0" baseline="0" noProof="0">
                <a:ln>
                  <a:noFill/>
                </a:ln>
                <a:solidFill>
                  <a:srgbClr val="000000"/>
                </a:solidFill>
                <a:effectLst/>
                <a:uLnTx/>
                <a:uFillTx/>
                <a:latin typeface="Calibri"/>
                <a:ea typeface="Calibri"/>
                <a:cs typeface="Calibri"/>
              </a:rPr>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t>23</a:t>
            </a:fld>
            <a:endParaRPr kumimoji="0" lang="fr-FR" sz="1100" b="0" i="0" u="none" strike="noStrike" kern="0" cap="none" spc="0" normalizeH="0" baseline="0" noProof="0">
              <a:ln>
                <a:noFill/>
              </a:ln>
              <a:solidFill>
                <a:srgbClr val="000000"/>
              </a:solidFill>
              <a:effectLst/>
              <a:uLnTx/>
              <a:uFillTx/>
              <a:latin typeface="Calibri"/>
              <a:ea typeface="Calibri"/>
              <a:cs typeface="Calibri"/>
            </a:endParaRPr>
          </a:p>
        </p:txBody>
      </p:sp>
    </p:spTree>
    <p:extLst>
      <p:ext uri="{BB962C8B-B14F-4D97-AF65-F5344CB8AC3E}">
        <p14:creationId xmlns:p14="http://schemas.microsoft.com/office/powerpoint/2010/main" val="1599570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27</a:t>
            </a:fld>
            <a:endParaRPr lang="fr-FR" sz="1300" b="0" strike="noStrike" spc="-1">
              <a:latin typeface="Times New Roman"/>
            </a:endParaRPr>
          </a:p>
        </p:txBody>
      </p:sp>
    </p:spTree>
    <p:extLst>
      <p:ext uri="{BB962C8B-B14F-4D97-AF65-F5344CB8AC3E}">
        <p14:creationId xmlns:p14="http://schemas.microsoft.com/office/powerpoint/2010/main" val="160672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28</a:t>
            </a:fld>
            <a:endParaRPr lang="fr-FR" sz="1300" b="0" strike="noStrike" spc="-1">
              <a:latin typeface="Times New Roman"/>
            </a:endParaRPr>
          </a:p>
        </p:txBody>
      </p:sp>
    </p:spTree>
    <p:extLst>
      <p:ext uri="{BB962C8B-B14F-4D97-AF65-F5344CB8AC3E}">
        <p14:creationId xmlns:p14="http://schemas.microsoft.com/office/powerpoint/2010/main" val="355058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29</a:t>
            </a:fld>
            <a:endParaRPr lang="fr-FR" sz="1300" b="0" strike="noStrike" spc="-1">
              <a:latin typeface="Times New Roman"/>
            </a:endParaRPr>
          </a:p>
        </p:txBody>
      </p:sp>
    </p:spTree>
    <p:extLst>
      <p:ext uri="{BB962C8B-B14F-4D97-AF65-F5344CB8AC3E}">
        <p14:creationId xmlns:p14="http://schemas.microsoft.com/office/powerpoint/2010/main" val="205470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5900" y="812800"/>
            <a:ext cx="7126288" cy="400843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4BF9-D77B-498B-B621-16AA25494B01}" type="slidenum">
              <a:rPr kumimoji="0" lang="fr-FR" sz="1400" b="0" i="0" u="none" strike="noStrike" kern="1200" cap="none" spc="-1" normalizeH="0" baseline="0" noProof="0" smtClean="0">
                <a:ln>
                  <a:noFill/>
                </a:ln>
                <a:solidFill>
                  <a:prstClr val="black"/>
                </a:solidFill>
                <a:effectLst/>
                <a:uLnTx/>
                <a:uFillTx/>
                <a:latin typeface="Times New Roman"/>
                <a:ea typeface="DejaVu Sans"/>
                <a:cs typeface="DejaVu San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4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4143164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F75BA0C-D581-472A-BCFC-91B58085672C}" type="slidenum">
              <a:rPr lang="fr-FR" smtClean="0"/>
              <a:t>32</a:t>
            </a:fld>
            <a:endParaRPr lang="fr-FR"/>
          </a:p>
        </p:txBody>
      </p:sp>
    </p:spTree>
    <p:extLst>
      <p:ext uri="{BB962C8B-B14F-4D97-AF65-F5344CB8AC3E}">
        <p14:creationId xmlns:p14="http://schemas.microsoft.com/office/powerpoint/2010/main" val="4055308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65113" y="1450975"/>
            <a:ext cx="6962775" cy="3917950"/>
          </a:xfrm>
        </p:spPr>
      </p:sp>
      <p:sp>
        <p:nvSpPr>
          <p:cNvPr id="3" name="Espace réservé des notes 2"/>
          <p:cNvSpPr>
            <a:spLocks noGrp="1"/>
          </p:cNvSpPr>
          <p:nvPr>
            <p:ph type="body" idx="1"/>
          </p:nvPr>
        </p:nvSpPr>
        <p:spPr/>
        <p:txBody>
          <a:bodyPr/>
          <a:lstStyle/>
          <a:p>
            <a:r>
              <a:rPr lang="en-US">
                <a:ea typeface="Calibri"/>
                <a:cs typeface="Calibri"/>
              </a:rPr>
              <a:t>Emmanuel, avec focus sur les </a:t>
            </a:r>
            <a:r>
              <a:rPr lang="en-US" err="1">
                <a:ea typeface="Calibri"/>
                <a:cs typeface="Calibri"/>
              </a:rPr>
              <a:t>objectifs</a:t>
            </a:r>
            <a:r>
              <a:rPr lang="en-US">
                <a:ea typeface="Calibri"/>
                <a:cs typeface="Calibri"/>
              </a:rPr>
              <a:t> de </a:t>
            </a:r>
            <a:r>
              <a:rPr lang="en-US" err="1">
                <a:ea typeface="Calibri"/>
                <a:cs typeface="Calibri"/>
              </a:rPr>
              <a:t>l'année</a:t>
            </a:r>
            <a:r>
              <a:rPr lang="en-US">
                <a:ea typeface="Calibri"/>
                <a:cs typeface="Calibri"/>
              </a:rPr>
              <a:t> :</a:t>
            </a:r>
          </a:p>
          <a:p>
            <a:pPr marL="171450" indent="-171450">
              <a:buFont typeface="Calibri"/>
              <a:buChar char="-"/>
            </a:pPr>
            <a:r>
              <a:rPr lang="en-US" err="1">
                <a:ea typeface="Calibri"/>
                <a:cs typeface="Calibri"/>
              </a:rPr>
              <a:t>Offre</a:t>
            </a:r>
            <a:r>
              <a:rPr lang="en-US">
                <a:ea typeface="Calibri"/>
                <a:cs typeface="Calibri"/>
              </a:rPr>
              <a:t> </a:t>
            </a:r>
            <a:r>
              <a:rPr lang="en-US" err="1">
                <a:ea typeface="Calibri"/>
                <a:cs typeface="Calibri"/>
              </a:rPr>
              <a:t>froide</a:t>
            </a:r>
            <a:endParaRPr lang="en-US">
              <a:ea typeface="Calibri"/>
              <a:cs typeface="Calibri"/>
            </a:endParaRPr>
          </a:p>
          <a:p>
            <a:pPr marL="171450" indent="-171450">
              <a:buFont typeface="Calibri"/>
              <a:buChar char="-"/>
            </a:pPr>
            <a:r>
              <a:rPr lang="en-US">
                <a:ea typeface="Calibri"/>
                <a:cs typeface="Calibri"/>
              </a:rPr>
              <a:t>DAM / Vidam</a:t>
            </a:r>
          </a:p>
          <a:p>
            <a:r>
              <a:rPr lang="en-US"/>
              <a:t>Transition sur </a:t>
            </a:r>
            <a:r>
              <a:rPr lang="en-US" err="1"/>
              <a:t>l'enjeu</a:t>
            </a:r>
            <a:r>
              <a:rPr lang="en-US"/>
              <a:t> des </a:t>
            </a:r>
            <a:r>
              <a:rPr lang="en-US" err="1"/>
              <a:t>versements</a:t>
            </a:r>
            <a:r>
              <a:rPr lang="en-US"/>
              <a:t> par flux </a:t>
            </a:r>
            <a:r>
              <a:rPr lang="en-US" err="1"/>
              <a:t>vers</a:t>
            </a:r>
            <a:r>
              <a:rPr lang="en-US"/>
              <a:t> Polina</a:t>
            </a:r>
          </a:p>
          <a:p>
            <a:pPr marL="171450" indent="-171450">
              <a:buFont typeface="Calibri"/>
              <a:buChar char="-"/>
            </a:pPr>
            <a:endParaRPr lang="en-US">
              <a:ea typeface="Calibri"/>
              <a:cs typeface="Calibri"/>
            </a:endParaRPr>
          </a:p>
        </p:txBody>
      </p:sp>
      <p:sp>
        <p:nvSpPr>
          <p:cNvPr id="4" name="Espace réservé du numéro de diapositive 3"/>
          <p:cNvSpPr>
            <a:spLocks noGrp="1"/>
          </p:cNvSpPr>
          <p:nvPr>
            <p:ph type="sldNum" sz="quarter" idx="5"/>
          </p:nvPr>
        </p:nvSpPr>
        <p:spPr/>
        <p:txBody>
          <a:bodyPr/>
          <a:lstStyle/>
          <a:p>
            <a:fld id="{131D6A4A-D519-4E11-8A2F-A86B02A704B0}" type="slidenum">
              <a:rPr lang="fr-FR" smtClean="0"/>
              <a:t>33</a:t>
            </a:fld>
            <a:endParaRPr lang="fr-FR"/>
          </a:p>
        </p:txBody>
      </p:sp>
    </p:spTree>
    <p:extLst>
      <p:ext uri="{BB962C8B-B14F-4D97-AF65-F5344CB8AC3E}">
        <p14:creationId xmlns:p14="http://schemas.microsoft.com/office/powerpoint/2010/main" val="2405378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 name="PlaceHolder 1"/>
          <p:cNvSpPr>
            <a:spLocks noGrp="1" noRot="1" noChangeAspect="1"/>
          </p:cNvSpPr>
          <p:nvPr>
            <p:ph type="sldImg"/>
          </p:nvPr>
        </p:nvSpPr>
        <p:spPr>
          <a:xfrm>
            <a:off x="2752725" y="541338"/>
            <a:ext cx="4729163" cy="2660650"/>
          </a:xfrm>
          <a:prstGeom prst="rect">
            <a:avLst/>
          </a:prstGeom>
        </p:spPr>
      </p:sp>
      <p:sp>
        <p:nvSpPr>
          <p:cNvPr id="3859" name="PlaceHolder 2"/>
          <p:cNvSpPr>
            <a:spLocks noGrp="1"/>
          </p:cNvSpPr>
          <p:nvPr>
            <p:ph type="body"/>
          </p:nvPr>
        </p:nvSpPr>
        <p:spPr>
          <a:xfrm>
            <a:off x="1023136" y="3371975"/>
            <a:ext cx="8187145" cy="1168767"/>
          </a:xfrm>
          <a:prstGeom prst="rect">
            <a:avLst/>
          </a:prstGeom>
        </p:spPr>
        <p:txBody>
          <a:bodyPr lIns="0" tIns="0" rIns="0" bIns="0">
            <a:spAutoFit/>
          </a:bodyPr>
          <a:lstStyle/>
          <a:p>
            <a:r>
              <a:rPr lang="fr-FR" sz="1900" spc="-1" dirty="0">
                <a:latin typeface="Arial"/>
              </a:rPr>
              <a:t>Tout ceci ne serait pas possible si en plus de nos soutiens, nous n’avions pas une super équipe !</a:t>
            </a:r>
          </a:p>
          <a:p>
            <a:r>
              <a:rPr lang="fr-FR" sz="1900" spc="-1" dirty="0">
                <a:latin typeface="Arial"/>
              </a:rPr>
              <a:t>MERCI</a:t>
            </a:r>
          </a:p>
          <a:p>
            <a:endParaRPr lang="fr-FR" sz="1900"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6</a:t>
            </a:fld>
            <a:endParaRPr lang="fr-FR" sz="1300" b="0" strike="noStrike" spc="-1">
              <a:latin typeface="Times New Roman"/>
            </a:endParaRPr>
          </a:p>
        </p:txBody>
      </p:sp>
    </p:spTree>
    <p:extLst>
      <p:ext uri="{BB962C8B-B14F-4D97-AF65-F5344CB8AC3E}">
        <p14:creationId xmlns:p14="http://schemas.microsoft.com/office/powerpoint/2010/main" val="9448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5900" y="812800"/>
            <a:ext cx="7126288" cy="4008438"/>
          </a:xfrm>
        </p:spPr>
      </p:sp>
      <p:sp>
        <p:nvSpPr>
          <p:cNvPr id="3" name="Espace réservé des notes 2"/>
          <p:cNvSpPr>
            <a:spLocks noGrp="1"/>
          </p:cNvSpPr>
          <p:nvPr>
            <p:ph type="body" idx="1"/>
          </p:nvPr>
        </p:nvSpPr>
        <p:spPr/>
        <p:txBody>
          <a:bodyPr/>
          <a:lstStyle/>
          <a:p>
            <a:r>
              <a:rPr lang="fr-FR" dirty="0"/>
              <a:t>30 avril biodiversité, </a:t>
            </a:r>
          </a:p>
        </p:txBody>
      </p:sp>
      <p:sp>
        <p:nvSpPr>
          <p:cNvPr id="4" name="Espace réservé du numéro de diapositive 3"/>
          <p:cNvSpPr>
            <a:spLocks noGrp="1"/>
          </p:cNvSpPr>
          <p:nvPr>
            <p:ph type="sldNum"/>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FEC15-7874-4002-9745-D8E6AD0B9B14}" type="slidenum">
              <a:rPr kumimoji="0" lang="fr-FR" sz="1400" b="0" i="0" u="none" strike="noStrike" kern="1200" cap="none" spc="-1" normalizeH="0" baseline="0" noProof="0" smtClean="0">
                <a:ln>
                  <a:noFill/>
                </a:ln>
                <a:solidFill>
                  <a:prstClr val="black"/>
                </a:solidFill>
                <a:effectLst/>
                <a:uLnTx/>
                <a:uFillTx/>
                <a:latin typeface="Times New Roman"/>
                <a:ea typeface="DejaVu Sans"/>
                <a:cs typeface="DejaVu San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FR" sz="1400" b="0" i="0" u="none" strike="noStrike" kern="1200" cap="none" spc="-1" normalizeH="0" baseline="0" noProof="0">
              <a:ln>
                <a:noFill/>
              </a:ln>
              <a:solidFill>
                <a:prstClr val="black"/>
              </a:solidFill>
              <a:effectLst/>
              <a:uLnTx/>
              <a:uFillTx/>
              <a:latin typeface="Times New Roman"/>
              <a:ea typeface="DejaVu Sans"/>
              <a:cs typeface="DejaVu Sans"/>
            </a:endParaRPr>
          </a:p>
        </p:txBody>
      </p:sp>
    </p:spTree>
    <p:extLst>
      <p:ext uri="{BB962C8B-B14F-4D97-AF65-F5344CB8AC3E}">
        <p14:creationId xmlns:p14="http://schemas.microsoft.com/office/powerpoint/2010/main" val="16898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fr-FR" sz="1600" b="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14</a:t>
            </a:fld>
            <a:endParaRPr lang="fr-FR" sz="1300" b="0" strike="noStrike" spc="-1">
              <a:latin typeface="Times New Roman"/>
            </a:endParaRPr>
          </a:p>
        </p:txBody>
      </p:sp>
    </p:spTree>
    <p:extLst>
      <p:ext uri="{BB962C8B-B14F-4D97-AF65-F5344CB8AC3E}">
        <p14:creationId xmlns:p14="http://schemas.microsoft.com/office/powerpoint/2010/main" val="309518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Julien</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15</a:t>
            </a:fld>
            <a:endParaRPr lang="fr-FR" sz="1300" b="0" strike="noStrike" spc="-1">
              <a:latin typeface="Times New Roman"/>
            </a:endParaRPr>
          </a:p>
        </p:txBody>
      </p:sp>
    </p:spTree>
    <p:extLst>
      <p:ext uri="{BB962C8B-B14F-4D97-AF65-F5344CB8AC3E}">
        <p14:creationId xmlns:p14="http://schemas.microsoft.com/office/powerpoint/2010/main" val="1949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Julien</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16</a:t>
            </a:fld>
            <a:endParaRPr lang="fr-FR" sz="1300" b="0" strike="noStrike" spc="-1">
              <a:latin typeface="Times New Roman"/>
            </a:endParaRPr>
          </a:p>
        </p:txBody>
      </p:sp>
    </p:spTree>
    <p:extLst>
      <p:ext uri="{BB962C8B-B14F-4D97-AF65-F5344CB8AC3E}">
        <p14:creationId xmlns:p14="http://schemas.microsoft.com/office/powerpoint/2010/main" val="1525181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Julien + 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17</a:t>
            </a:fld>
            <a:endParaRPr lang="fr-FR" sz="1300" b="0" strike="noStrike" spc="-1">
              <a:latin typeface="Times New Roman"/>
            </a:endParaRPr>
          </a:p>
        </p:txBody>
      </p:sp>
    </p:spTree>
    <p:extLst>
      <p:ext uri="{BB962C8B-B14F-4D97-AF65-F5344CB8AC3E}">
        <p14:creationId xmlns:p14="http://schemas.microsoft.com/office/powerpoint/2010/main" val="349358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18</a:t>
            </a:fld>
            <a:endParaRPr lang="fr-FR" sz="1300" b="0" strike="noStrike" spc="-1">
              <a:latin typeface="Times New Roman"/>
            </a:endParaRPr>
          </a:p>
        </p:txBody>
      </p:sp>
    </p:spTree>
    <p:extLst>
      <p:ext uri="{BB962C8B-B14F-4D97-AF65-F5344CB8AC3E}">
        <p14:creationId xmlns:p14="http://schemas.microsoft.com/office/powerpoint/2010/main" val="26707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Polina</a:t>
            </a:r>
          </a:p>
        </p:txBody>
      </p:sp>
      <p:sp>
        <p:nvSpPr>
          <p:cNvPr id="4" name="Espace réservé du numéro de diapositive 3"/>
          <p:cNvSpPr>
            <a:spLocks noGrp="1"/>
          </p:cNvSpPr>
          <p:nvPr>
            <p:ph type="sldNum"/>
          </p:nvPr>
        </p:nvSpPr>
        <p:spPr/>
        <p:txBody>
          <a:bodyPr/>
          <a:lstStyle/>
          <a:p>
            <a:pPr algn="r"/>
            <a:fld id="{299ABEF5-2D90-489E-996B-995353D2B47D}" type="slidenum">
              <a:rPr lang="fr-FR" sz="1300" b="0" strike="noStrike" spc="-1" smtClean="0">
                <a:latin typeface="Times New Roman"/>
              </a:rPr>
              <a:t>19</a:t>
            </a:fld>
            <a:endParaRPr lang="fr-FR" sz="1300" b="0" strike="noStrike" spc="-1">
              <a:latin typeface="Times New Roman"/>
            </a:endParaRPr>
          </a:p>
        </p:txBody>
      </p:sp>
    </p:spTree>
    <p:extLst>
      <p:ext uri="{BB962C8B-B14F-4D97-AF65-F5344CB8AC3E}">
        <p14:creationId xmlns:p14="http://schemas.microsoft.com/office/powerpoint/2010/main" val="414194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72"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4022" b="0" strike="noStrike" spc="-1">
              <a:latin typeface="Arial"/>
            </a:endParaRPr>
          </a:p>
        </p:txBody>
      </p:sp>
      <p:sp>
        <p:nvSpPr>
          <p:cNvPr id="73"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9937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18"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19" name="PlaceHolder 2"/>
          <p:cNvSpPr>
            <a:spLocks noGrp="1"/>
          </p:cNvSpPr>
          <p:nvPr>
            <p:ph type="subTitle"/>
          </p:nvPr>
        </p:nvSpPr>
        <p:spPr>
          <a:xfrm>
            <a:off x="671548" y="373912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15401208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20"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21"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794848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22"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23"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24"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9560085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25"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Tree>
    <p:extLst>
      <p:ext uri="{BB962C8B-B14F-4D97-AF65-F5344CB8AC3E}">
        <p14:creationId xmlns:p14="http://schemas.microsoft.com/office/powerpoint/2010/main" val="4743438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026" name="PlaceHolder 1"/>
          <p:cNvSpPr>
            <a:spLocks noGrp="1"/>
          </p:cNvSpPr>
          <p:nvPr>
            <p:ph type="subTitle"/>
          </p:nvPr>
        </p:nvSpPr>
        <p:spPr>
          <a:xfrm>
            <a:off x="671548" y="30049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8050485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27"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28"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29"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30"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6656979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31"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32"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33"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34" name="PlaceHolder 4"/>
          <p:cNvSpPr>
            <a:spLocks noGrp="1"/>
          </p:cNvSpPr>
          <p:nvPr>
            <p:ph type="body"/>
          </p:nvPr>
        </p:nvSpPr>
        <p:spPr>
          <a:xfrm>
            <a:off x="6869339" y="405864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4104952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5"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36"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37"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38"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11129935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39"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40"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41"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08995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75"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76"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77"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
        <p:nvSpPr>
          <p:cNvPr id="78" name="PlaceHolder 5"/>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42"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43"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44"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45"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46" name="PlaceHolder 5"/>
          <p:cNvSpPr>
            <a:spLocks noGrp="1"/>
          </p:cNvSpPr>
          <p:nvPr>
            <p:ph type="body"/>
          </p:nvPr>
        </p:nvSpPr>
        <p:spPr>
          <a:xfrm>
            <a:off x="6869339" y="4058640"/>
            <a:ext cx="5902291"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1574495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47" name="PlaceHolder 1"/>
          <p:cNvSpPr>
            <a:spLocks noGrp="1"/>
          </p:cNvSpPr>
          <p:nvPr>
            <p:ph type="title"/>
          </p:nvPr>
        </p:nvSpPr>
        <p:spPr>
          <a:xfrm>
            <a:off x="671548" y="807571"/>
            <a:ext cx="12095104" cy="249299"/>
          </a:xfrm>
          <a:prstGeom prst="rect">
            <a:avLst/>
          </a:prstGeom>
        </p:spPr>
        <p:txBody>
          <a:bodyPr lIns="0" tIns="0" rIns="0" bIns="0" anchor="ctr">
            <a:spAutoFit/>
          </a:bodyPr>
          <a:lstStyle/>
          <a:p>
            <a:endParaRPr lang="fr-FR" sz="1800" b="0" strike="noStrike" spc="-1">
              <a:solidFill>
                <a:srgbClr val="000000"/>
              </a:solidFill>
              <a:latin typeface="Arial"/>
            </a:endParaRPr>
          </a:p>
        </p:txBody>
      </p:sp>
      <p:sp>
        <p:nvSpPr>
          <p:cNvPr id="7048"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49" name="PlaceHolder 3"/>
          <p:cNvSpPr>
            <a:spLocks noGrp="1"/>
          </p:cNvSpPr>
          <p:nvPr>
            <p:ph type="body"/>
          </p:nvPr>
        </p:nvSpPr>
        <p:spPr>
          <a:xfrm>
            <a:off x="4761022" y="176868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50" name="PlaceHolder 4"/>
          <p:cNvSpPr>
            <a:spLocks noGrp="1"/>
          </p:cNvSpPr>
          <p:nvPr>
            <p:ph type="body"/>
          </p:nvPr>
        </p:nvSpPr>
        <p:spPr>
          <a:xfrm>
            <a:off x="8850948" y="176868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51"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52" name="PlaceHolder 6"/>
          <p:cNvSpPr>
            <a:spLocks noGrp="1"/>
          </p:cNvSpPr>
          <p:nvPr>
            <p:ph type="body"/>
          </p:nvPr>
        </p:nvSpPr>
        <p:spPr>
          <a:xfrm>
            <a:off x="4761022" y="405864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053" name="PlaceHolder 7"/>
          <p:cNvSpPr>
            <a:spLocks noGrp="1"/>
          </p:cNvSpPr>
          <p:nvPr>
            <p:ph type="body"/>
          </p:nvPr>
        </p:nvSpPr>
        <p:spPr>
          <a:xfrm>
            <a:off x="8850948" y="4058640"/>
            <a:ext cx="3894435" cy="209088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1281426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PhAnim="0" matchingName="2_Titre de section" userDrawn="1">
  <p:cSld name="2_Titre de section">
    <p:spTree>
      <p:nvGrpSpPr>
        <p:cNvPr id="1" name=""/>
        <p:cNvGrpSpPr/>
        <p:nvPr/>
      </p:nvGrpSpPr>
      <p:grpSpPr bwMode="auto">
        <a:xfrm>
          <a:off x="0" y="0"/>
          <a:ext cx="0" cy="0"/>
          <a:chOff x="0" y="0"/>
          <a:chExt cx="0" cy="0"/>
        </a:xfrm>
      </p:grpSpPr>
      <p:sp>
        <p:nvSpPr>
          <p:cNvPr id="4" name="Google Shape;647;p15"/>
          <p:cNvSpPr>
            <a:spLocks noGrp="1"/>
          </p:cNvSpPr>
          <p:nvPr>
            <p:ph type="title"/>
          </p:nvPr>
        </p:nvSpPr>
        <p:spPr bwMode="auto">
          <a:xfrm>
            <a:off x="916986" y="691366"/>
            <a:ext cx="11591806" cy="89535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000"/>
              <a:buFont typeface="Quicksand"/>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648;p15"/>
          <p:cNvSpPr>
            <a:spLocks noGrp="1"/>
          </p:cNvSpPr>
          <p:nvPr>
            <p:ph type="body" idx="1"/>
          </p:nvPr>
        </p:nvSpPr>
        <p:spPr bwMode="auto">
          <a:xfrm>
            <a:off x="916986" y="2295525"/>
            <a:ext cx="11591806" cy="4417188"/>
          </a:xfrm>
          <a:prstGeom prst="rect">
            <a:avLst/>
          </a:prstGeom>
          <a:noFill/>
          <a:ln>
            <a:noFill/>
          </a:ln>
        </p:spPr>
        <p:txBody>
          <a:bodyPr spcFirstLastPara="1" wrap="square" lIns="91425" tIns="45700" rIns="91425" bIns="45700" anchor="t" anchorCtr="0">
            <a:noAutofit/>
          </a:bodyPr>
          <a:lstStyle>
            <a:lvl1pPr marL="457200" lvl="0" indent="-228600" algn="l">
              <a:lnSpc>
                <a:spcPct val="183333"/>
              </a:lnSpc>
              <a:spcBef>
                <a:spcPts val="600"/>
              </a:spcBef>
              <a:spcAft>
                <a:spcPts val="0"/>
              </a:spcAft>
              <a:buClr>
                <a:srgbClr val="843F89"/>
              </a:buClr>
              <a:buSzPts val="1200"/>
              <a:buFont typeface="Arial"/>
              <a:buNone/>
              <a:defRPr sz="1200" b="1">
                <a:solidFill>
                  <a:schemeClr val="dk1"/>
                </a:solidFill>
              </a:defRPr>
            </a:lvl1pPr>
            <a:lvl2pPr marL="914400" lvl="1" indent="-298450" algn="l">
              <a:lnSpc>
                <a:spcPct val="145454"/>
              </a:lnSpc>
              <a:spcBef>
                <a:spcPts val="600"/>
              </a:spcBef>
              <a:spcAft>
                <a:spcPts val="0"/>
              </a:spcAft>
              <a:buClr>
                <a:srgbClr val="843F89"/>
              </a:buClr>
              <a:buSzPts val="1100"/>
              <a:buFont typeface="Arial"/>
              <a:buChar char="•"/>
              <a:defRPr sz="1100">
                <a:solidFill>
                  <a:schemeClr val="dk1"/>
                </a:solidFill>
              </a:defRPr>
            </a:lvl2pPr>
            <a:lvl3pPr marL="1371600" lvl="2" indent="-228600" algn="l">
              <a:lnSpc>
                <a:spcPct val="110887"/>
              </a:lnSpc>
              <a:spcBef>
                <a:spcPts val="800"/>
              </a:spcBef>
              <a:spcAft>
                <a:spcPts val="0"/>
              </a:spcAft>
              <a:buClr>
                <a:srgbClr val="888888"/>
              </a:buClr>
              <a:buSzPts val="1984"/>
              <a:buNone/>
              <a:defRPr sz="2000">
                <a:solidFill>
                  <a:srgbClr val="888888"/>
                </a:solidFill>
              </a:defRPr>
            </a:lvl3pPr>
            <a:lvl4pPr marL="1828800" lvl="3" indent="-228600" algn="l">
              <a:lnSpc>
                <a:spcPct val="124716"/>
              </a:lnSpc>
              <a:spcBef>
                <a:spcPts val="551"/>
              </a:spcBef>
              <a:spcAft>
                <a:spcPts val="0"/>
              </a:spcAft>
              <a:buClr>
                <a:srgbClr val="888888"/>
              </a:buClr>
              <a:buSzPts val="1764"/>
              <a:buNone/>
              <a:defRPr sz="1750">
                <a:solidFill>
                  <a:srgbClr val="888888"/>
                </a:solidFill>
              </a:defRPr>
            </a:lvl4pPr>
            <a:lvl5pPr marL="2286000" lvl="4" indent="-228600" algn="l">
              <a:lnSpc>
                <a:spcPct val="124716"/>
              </a:lnSpc>
              <a:spcBef>
                <a:spcPts val="551"/>
              </a:spcBef>
              <a:spcAft>
                <a:spcPts val="0"/>
              </a:spcAft>
              <a:buClr>
                <a:srgbClr val="888888"/>
              </a:buClr>
              <a:buSzPts val="1764"/>
              <a:buNone/>
              <a:defRPr sz="1750">
                <a:solidFill>
                  <a:srgbClr val="888888"/>
                </a:solidFill>
              </a:defRPr>
            </a:lvl5pPr>
            <a:lvl6pPr marL="2743200" lvl="5" indent="-228600" algn="l">
              <a:lnSpc>
                <a:spcPct val="90000"/>
              </a:lnSpc>
              <a:spcBef>
                <a:spcPts val="551"/>
              </a:spcBef>
              <a:spcAft>
                <a:spcPts val="0"/>
              </a:spcAft>
              <a:buClr>
                <a:srgbClr val="888888"/>
              </a:buClr>
              <a:buSzPts val="1764"/>
              <a:buNone/>
              <a:defRPr sz="1750">
                <a:solidFill>
                  <a:srgbClr val="888888"/>
                </a:solidFill>
              </a:defRPr>
            </a:lvl6pPr>
            <a:lvl7pPr marL="3200400" lvl="6" indent="-228600" algn="l">
              <a:lnSpc>
                <a:spcPct val="90000"/>
              </a:lnSpc>
              <a:spcBef>
                <a:spcPts val="551"/>
              </a:spcBef>
              <a:spcAft>
                <a:spcPts val="0"/>
              </a:spcAft>
              <a:buClr>
                <a:srgbClr val="888888"/>
              </a:buClr>
              <a:buSzPts val="1764"/>
              <a:buNone/>
              <a:defRPr sz="1750">
                <a:solidFill>
                  <a:srgbClr val="888888"/>
                </a:solidFill>
              </a:defRPr>
            </a:lvl7pPr>
            <a:lvl8pPr marL="3657600" lvl="7" indent="-228600" algn="l">
              <a:lnSpc>
                <a:spcPct val="90000"/>
              </a:lnSpc>
              <a:spcBef>
                <a:spcPts val="551"/>
              </a:spcBef>
              <a:spcAft>
                <a:spcPts val="0"/>
              </a:spcAft>
              <a:buClr>
                <a:srgbClr val="888888"/>
              </a:buClr>
              <a:buSzPts val="1764"/>
              <a:buNone/>
              <a:defRPr sz="1750">
                <a:solidFill>
                  <a:srgbClr val="888888"/>
                </a:solidFill>
              </a:defRPr>
            </a:lvl8pPr>
            <a:lvl9pPr marL="4114800" lvl="8" indent="-228600" algn="l">
              <a:lnSpc>
                <a:spcPct val="90000"/>
              </a:lnSpc>
              <a:spcBef>
                <a:spcPts val="551"/>
              </a:spcBef>
              <a:spcAft>
                <a:spcPts val="0"/>
              </a:spcAft>
              <a:buClr>
                <a:srgbClr val="888888"/>
              </a:buClr>
              <a:buSzPts val="1764"/>
              <a:buNone/>
              <a:defRPr sz="1750">
                <a:solidFill>
                  <a:srgbClr val="888888"/>
                </a:solidFill>
              </a:defRPr>
            </a:lvl9pPr>
          </a:lstStyle>
          <a:p>
            <a:pPr>
              <a:defRPr/>
            </a:pPr>
            <a:endParaRPr/>
          </a:p>
        </p:txBody>
      </p:sp>
      <p:grpSp>
        <p:nvGrpSpPr>
          <p:cNvPr id="6" name="Google Shape;649;p15"/>
          <p:cNvGrpSpPr/>
          <p:nvPr/>
        </p:nvGrpSpPr>
        <p:grpSpPr bwMode="auto">
          <a:xfrm>
            <a:off x="0" y="74189"/>
            <a:ext cx="4400414" cy="110805"/>
            <a:chOff x="2010" y="2338"/>
            <a:chExt cx="2717" cy="86"/>
          </a:xfrm>
        </p:grpSpPr>
        <p:sp>
          <p:nvSpPr>
            <p:cNvPr id="7" name="Google Shape;650;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8" name="Google Shape;651;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9" name="Google Shape;652;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0" name="Google Shape;653;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654;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655;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656;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657;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658;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659;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660;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661;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19" name="Google Shape;662;p15"/>
          <p:cNvGrpSpPr/>
          <p:nvPr/>
        </p:nvGrpSpPr>
        <p:grpSpPr bwMode="auto">
          <a:xfrm>
            <a:off x="4533675" y="74189"/>
            <a:ext cx="4400414" cy="110805"/>
            <a:chOff x="2010" y="2338"/>
            <a:chExt cx="2717" cy="86"/>
          </a:xfrm>
        </p:grpSpPr>
        <p:sp>
          <p:nvSpPr>
            <p:cNvPr id="20" name="Google Shape;663;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664;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665;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666;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667;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668;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669;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670;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671;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9" name="Google Shape;672;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0" name="Google Shape;673;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674;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32" name="Google Shape;675;p15"/>
          <p:cNvGrpSpPr/>
          <p:nvPr/>
        </p:nvGrpSpPr>
        <p:grpSpPr bwMode="auto">
          <a:xfrm>
            <a:off x="9042600" y="74189"/>
            <a:ext cx="4400414" cy="110805"/>
            <a:chOff x="2010" y="2338"/>
            <a:chExt cx="2717" cy="86"/>
          </a:xfrm>
        </p:grpSpPr>
        <p:sp>
          <p:nvSpPr>
            <p:cNvPr id="33" name="Google Shape;676;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677;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678;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679;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680;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681;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682;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683;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684;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685;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686;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4" name="Google Shape;687;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sp>
        <p:nvSpPr>
          <p:cNvPr id="45" name="Google Shape;688;p15"/>
          <p:cNvSpPr>
            <a:spLocks noGrp="1"/>
          </p:cNvSpPr>
          <p:nvPr>
            <p:ph type="sldNum" idx="12"/>
          </p:nvPr>
        </p:nvSpPr>
        <p:spPr bwMode="auto">
          <a:xfrm>
            <a:off x="12045910" y="6902138"/>
            <a:ext cx="580693"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9pPr>
          </a:lstStyle>
          <a:p>
            <a:pPr>
              <a:defRPr/>
            </a:pPr>
            <a:fld id="{00000000-1234-1234-1234-123412341234}" type="slidenum">
              <a:rPr lang="fr-FR" smtClean="0"/>
              <a:pPr>
                <a:defRPr/>
              </a:pPr>
              <a:t>‹N°›</a:t>
            </a:fld>
            <a:endParaRPr lang="fr-FR"/>
          </a:p>
        </p:txBody>
      </p:sp>
    </p:spTree>
    <p:extLst>
      <p:ext uri="{BB962C8B-B14F-4D97-AF65-F5344CB8AC3E}">
        <p14:creationId xmlns:p14="http://schemas.microsoft.com/office/powerpoint/2010/main" val="32986607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3124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4"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35" name="PlaceHolder 2"/>
          <p:cNvSpPr>
            <a:spLocks noGrp="1"/>
          </p:cNvSpPr>
          <p:nvPr>
            <p:ph type="subTitle"/>
          </p:nvPr>
        </p:nvSpPr>
        <p:spPr>
          <a:xfrm>
            <a:off x="671548" y="3682183"/>
            <a:ext cx="12095104" cy="557076"/>
          </a:xfrm>
          <a:prstGeom prst="rect">
            <a:avLst/>
          </a:prstGeom>
        </p:spPr>
        <p:txBody>
          <a:bodyPr lIns="0" tIns="0" rIns="0" bIns="0" anchor="ctr">
            <a:spAutoFit/>
          </a:bodyPr>
          <a:lstStyle/>
          <a:p>
            <a:pPr algn="ctr"/>
            <a:endParaRPr lang="fr-FR" sz="4022" b="0" strike="noStrike" spc="-1">
              <a:latin typeface="Arial"/>
            </a:endParaRPr>
          </a:p>
        </p:txBody>
      </p:sp>
    </p:spTree>
    <p:extLst>
      <p:ext uri="{BB962C8B-B14F-4D97-AF65-F5344CB8AC3E}">
        <p14:creationId xmlns:p14="http://schemas.microsoft.com/office/powerpoint/2010/main" val="40117260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37"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4797245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39"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440"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37781865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1"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Tree>
    <p:extLst>
      <p:ext uri="{BB962C8B-B14F-4D97-AF65-F5344CB8AC3E}">
        <p14:creationId xmlns:p14="http://schemas.microsoft.com/office/powerpoint/2010/main" val="41258164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2" name="PlaceHolder 1"/>
          <p:cNvSpPr>
            <a:spLocks noGrp="1"/>
          </p:cNvSpPr>
          <p:nvPr>
            <p:ph type="subTitle"/>
          </p:nvPr>
        </p:nvSpPr>
        <p:spPr>
          <a:xfrm>
            <a:off x="671548" y="2947965"/>
            <a:ext cx="12095104" cy="557076"/>
          </a:xfrm>
          <a:prstGeom prst="rect">
            <a:avLst/>
          </a:prstGeom>
        </p:spPr>
        <p:txBody>
          <a:bodyPr lIns="0" tIns="0" rIns="0" bIns="0" anchor="ctr">
            <a:spAutoFit/>
          </a:bodyPr>
          <a:lstStyle/>
          <a:p>
            <a:pPr algn="ctr"/>
            <a:endParaRPr lang="fr-FR" sz="4022" b="0" strike="noStrike" spc="-1">
              <a:latin typeface="Arial"/>
            </a:endParaRPr>
          </a:p>
        </p:txBody>
      </p:sp>
    </p:spTree>
    <p:extLst>
      <p:ext uri="{BB962C8B-B14F-4D97-AF65-F5344CB8AC3E}">
        <p14:creationId xmlns:p14="http://schemas.microsoft.com/office/powerpoint/2010/main" val="39092430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44"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445"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
        <p:nvSpPr>
          <p:cNvPr id="446"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135365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80"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4022" b="0" strike="noStrike" spc="-1">
              <a:latin typeface="Arial"/>
            </a:endParaRPr>
          </a:p>
        </p:txBody>
      </p:sp>
      <p:sp>
        <p:nvSpPr>
          <p:cNvPr id="81" name="PlaceHolder 3"/>
          <p:cNvSpPr>
            <a:spLocks noGrp="1"/>
          </p:cNvSpPr>
          <p:nvPr>
            <p:ph type="body"/>
          </p:nvPr>
        </p:nvSpPr>
        <p:spPr>
          <a:xfrm>
            <a:off x="4761023" y="1768680"/>
            <a:ext cx="3894435" cy="2090880"/>
          </a:xfrm>
          <a:prstGeom prst="rect">
            <a:avLst/>
          </a:prstGeom>
        </p:spPr>
        <p:txBody>
          <a:bodyPr lIns="0" tIns="0" rIns="0" bIns="0">
            <a:normAutofit/>
          </a:bodyPr>
          <a:lstStyle/>
          <a:p>
            <a:endParaRPr lang="fr-FR" sz="4022" b="0" strike="noStrike" spc="-1">
              <a:latin typeface="Arial"/>
            </a:endParaRPr>
          </a:p>
        </p:txBody>
      </p:sp>
      <p:sp>
        <p:nvSpPr>
          <p:cNvPr id="82" name="PlaceHolder 4"/>
          <p:cNvSpPr>
            <a:spLocks noGrp="1"/>
          </p:cNvSpPr>
          <p:nvPr>
            <p:ph type="body"/>
          </p:nvPr>
        </p:nvSpPr>
        <p:spPr>
          <a:xfrm>
            <a:off x="8850949" y="1768680"/>
            <a:ext cx="3894435" cy="2090880"/>
          </a:xfrm>
          <a:prstGeom prst="rect">
            <a:avLst/>
          </a:prstGeom>
        </p:spPr>
        <p:txBody>
          <a:bodyPr lIns="0" tIns="0" rIns="0" bIns="0">
            <a:normAutofit/>
          </a:bodyPr>
          <a:lstStyle/>
          <a:p>
            <a:endParaRPr lang="fr-FR" sz="4022" b="0" strike="noStrike" spc="-1">
              <a:latin typeface="Arial"/>
            </a:endParaRPr>
          </a:p>
        </p:txBody>
      </p:sp>
      <p:sp>
        <p:nvSpPr>
          <p:cNvPr id="83"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4022" b="0" strike="noStrike" spc="-1">
              <a:latin typeface="Arial"/>
            </a:endParaRPr>
          </a:p>
        </p:txBody>
      </p:sp>
      <p:sp>
        <p:nvSpPr>
          <p:cNvPr id="84" name="PlaceHolder 6"/>
          <p:cNvSpPr>
            <a:spLocks noGrp="1"/>
          </p:cNvSpPr>
          <p:nvPr>
            <p:ph type="body"/>
          </p:nvPr>
        </p:nvSpPr>
        <p:spPr>
          <a:xfrm>
            <a:off x="4761023" y="4058640"/>
            <a:ext cx="3894435" cy="2090880"/>
          </a:xfrm>
          <a:prstGeom prst="rect">
            <a:avLst/>
          </a:prstGeom>
        </p:spPr>
        <p:txBody>
          <a:bodyPr lIns="0" tIns="0" rIns="0" bIns="0">
            <a:normAutofit/>
          </a:bodyPr>
          <a:lstStyle/>
          <a:p>
            <a:endParaRPr lang="fr-FR" sz="4022" b="0" strike="noStrike" spc="-1">
              <a:latin typeface="Arial"/>
            </a:endParaRPr>
          </a:p>
        </p:txBody>
      </p:sp>
      <p:sp>
        <p:nvSpPr>
          <p:cNvPr id="85" name="PlaceHolder 7"/>
          <p:cNvSpPr>
            <a:spLocks noGrp="1"/>
          </p:cNvSpPr>
          <p:nvPr>
            <p:ph type="body"/>
          </p:nvPr>
        </p:nvSpPr>
        <p:spPr>
          <a:xfrm>
            <a:off x="8850949" y="4058640"/>
            <a:ext cx="3894435"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48"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449"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450" name="PlaceHolder 4"/>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15331098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52"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453"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454"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12662688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56"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4022" b="0" strike="noStrike" spc="-1">
              <a:latin typeface="Arial"/>
            </a:endParaRPr>
          </a:p>
        </p:txBody>
      </p:sp>
      <p:sp>
        <p:nvSpPr>
          <p:cNvPr id="457"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34319627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59"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460"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461"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
        <p:nvSpPr>
          <p:cNvPr id="462" name="PlaceHolder 5"/>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19569802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464"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4022" b="0" strike="noStrike" spc="-1">
              <a:latin typeface="Arial"/>
            </a:endParaRPr>
          </a:p>
        </p:txBody>
      </p:sp>
      <p:sp>
        <p:nvSpPr>
          <p:cNvPr id="465" name="PlaceHolder 3"/>
          <p:cNvSpPr>
            <a:spLocks noGrp="1"/>
          </p:cNvSpPr>
          <p:nvPr>
            <p:ph type="body"/>
          </p:nvPr>
        </p:nvSpPr>
        <p:spPr>
          <a:xfrm>
            <a:off x="4761023" y="1768680"/>
            <a:ext cx="3894435" cy="2090880"/>
          </a:xfrm>
          <a:prstGeom prst="rect">
            <a:avLst/>
          </a:prstGeom>
        </p:spPr>
        <p:txBody>
          <a:bodyPr lIns="0" tIns="0" rIns="0" bIns="0">
            <a:normAutofit/>
          </a:bodyPr>
          <a:lstStyle/>
          <a:p>
            <a:endParaRPr lang="fr-FR" sz="4022" b="0" strike="noStrike" spc="-1">
              <a:latin typeface="Arial"/>
            </a:endParaRPr>
          </a:p>
        </p:txBody>
      </p:sp>
      <p:sp>
        <p:nvSpPr>
          <p:cNvPr id="466" name="PlaceHolder 4"/>
          <p:cNvSpPr>
            <a:spLocks noGrp="1"/>
          </p:cNvSpPr>
          <p:nvPr>
            <p:ph type="body"/>
          </p:nvPr>
        </p:nvSpPr>
        <p:spPr>
          <a:xfrm>
            <a:off x="8850949" y="1768680"/>
            <a:ext cx="3894435" cy="2090880"/>
          </a:xfrm>
          <a:prstGeom prst="rect">
            <a:avLst/>
          </a:prstGeom>
        </p:spPr>
        <p:txBody>
          <a:bodyPr lIns="0" tIns="0" rIns="0" bIns="0">
            <a:normAutofit/>
          </a:bodyPr>
          <a:lstStyle/>
          <a:p>
            <a:endParaRPr lang="fr-FR" sz="4022" b="0" strike="noStrike" spc="-1">
              <a:latin typeface="Arial"/>
            </a:endParaRPr>
          </a:p>
        </p:txBody>
      </p:sp>
      <p:sp>
        <p:nvSpPr>
          <p:cNvPr id="467"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4022" b="0" strike="noStrike" spc="-1">
              <a:latin typeface="Arial"/>
            </a:endParaRPr>
          </a:p>
        </p:txBody>
      </p:sp>
      <p:sp>
        <p:nvSpPr>
          <p:cNvPr id="468" name="PlaceHolder 6"/>
          <p:cNvSpPr>
            <a:spLocks noGrp="1"/>
          </p:cNvSpPr>
          <p:nvPr>
            <p:ph type="body"/>
          </p:nvPr>
        </p:nvSpPr>
        <p:spPr>
          <a:xfrm>
            <a:off x="4761023" y="4058640"/>
            <a:ext cx="3894435" cy="2090880"/>
          </a:xfrm>
          <a:prstGeom prst="rect">
            <a:avLst/>
          </a:prstGeom>
        </p:spPr>
        <p:txBody>
          <a:bodyPr lIns="0" tIns="0" rIns="0" bIns="0">
            <a:normAutofit/>
          </a:bodyPr>
          <a:lstStyle/>
          <a:p>
            <a:endParaRPr lang="fr-FR" sz="4022" b="0" strike="noStrike" spc="-1">
              <a:latin typeface="Arial"/>
            </a:endParaRPr>
          </a:p>
        </p:txBody>
      </p:sp>
      <p:sp>
        <p:nvSpPr>
          <p:cNvPr id="469" name="PlaceHolder 7"/>
          <p:cNvSpPr>
            <a:spLocks noGrp="1"/>
          </p:cNvSpPr>
          <p:nvPr>
            <p:ph type="body"/>
          </p:nvPr>
        </p:nvSpPr>
        <p:spPr>
          <a:xfrm>
            <a:off x="8850949" y="4058640"/>
            <a:ext cx="3894435"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8729787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8660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2" name="PlaceHolder 2"/>
          <p:cNvSpPr>
            <a:spLocks noGrp="1"/>
          </p:cNvSpPr>
          <p:nvPr>
            <p:ph type="subTitle"/>
          </p:nvPr>
        </p:nvSpPr>
        <p:spPr>
          <a:xfrm>
            <a:off x="4437919" y="2156381"/>
            <a:ext cx="4557385"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39540503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4" name="PlaceHolder 2"/>
          <p:cNvSpPr>
            <a:spLocks noGrp="1"/>
          </p:cNvSpPr>
          <p:nvPr>
            <p:ph type="body"/>
          </p:nvPr>
        </p:nvSpPr>
        <p:spPr>
          <a:xfrm>
            <a:off x="4437919" y="2230560"/>
            <a:ext cx="4557385" cy="294840"/>
          </a:xfrm>
          <a:prstGeom prst="rect">
            <a:avLst/>
          </a:prstGeom>
        </p:spPr>
        <p:txBody>
          <a:bodyPr lIns="0" tIns="0" rIns="0" bIns="0">
            <a:normAutofit/>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34448519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6" name="PlaceHolder 2"/>
          <p:cNvSpPr>
            <a:spLocks noGrp="1"/>
          </p:cNvSpPr>
          <p:nvPr>
            <p:ph type="body"/>
          </p:nvPr>
        </p:nvSpPr>
        <p:spPr>
          <a:xfrm>
            <a:off x="4437918"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17" name="PlaceHolder 3"/>
          <p:cNvSpPr>
            <a:spLocks noGrp="1"/>
          </p:cNvSpPr>
          <p:nvPr>
            <p:ph type="body"/>
          </p:nvPr>
        </p:nvSpPr>
        <p:spPr>
          <a:xfrm>
            <a:off x="6773403"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5293536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Tree>
    <p:extLst>
      <p:ext uri="{BB962C8B-B14F-4D97-AF65-F5344CB8AC3E}">
        <p14:creationId xmlns:p14="http://schemas.microsoft.com/office/powerpoint/2010/main" val="2402153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671548" y="30040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5960249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21"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22" name="PlaceHolder 3"/>
          <p:cNvSpPr>
            <a:spLocks noGrp="1"/>
          </p:cNvSpPr>
          <p:nvPr>
            <p:ph type="body"/>
          </p:nvPr>
        </p:nvSpPr>
        <p:spPr>
          <a:xfrm>
            <a:off x="6773403"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23" name="PlaceHolder 4"/>
          <p:cNvSpPr>
            <a:spLocks noGrp="1"/>
          </p:cNvSpPr>
          <p:nvPr>
            <p:ph type="body"/>
          </p:nvPr>
        </p:nvSpPr>
        <p:spPr>
          <a:xfrm>
            <a:off x="4437918"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3729230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25" name="PlaceHolder 2"/>
          <p:cNvSpPr>
            <a:spLocks noGrp="1"/>
          </p:cNvSpPr>
          <p:nvPr>
            <p:ph type="body"/>
          </p:nvPr>
        </p:nvSpPr>
        <p:spPr>
          <a:xfrm>
            <a:off x="4437918"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26"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27" name="PlaceHolder 4"/>
          <p:cNvSpPr>
            <a:spLocks noGrp="1"/>
          </p:cNvSpPr>
          <p:nvPr>
            <p:ph type="body"/>
          </p:nvPr>
        </p:nvSpPr>
        <p:spPr>
          <a:xfrm>
            <a:off x="6773403"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40058520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29"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30"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31" name="PlaceHolder 4"/>
          <p:cNvSpPr>
            <a:spLocks noGrp="1"/>
          </p:cNvSpPr>
          <p:nvPr>
            <p:ph type="body"/>
          </p:nvPr>
        </p:nvSpPr>
        <p:spPr>
          <a:xfrm>
            <a:off x="4437919" y="238464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8837503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33" name="PlaceHolder 2"/>
          <p:cNvSpPr>
            <a:spLocks noGrp="1"/>
          </p:cNvSpPr>
          <p:nvPr>
            <p:ph type="body"/>
          </p:nvPr>
        </p:nvSpPr>
        <p:spPr>
          <a:xfrm>
            <a:off x="4437919" y="223056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
        <p:nvSpPr>
          <p:cNvPr id="234" name="PlaceHolder 3"/>
          <p:cNvSpPr>
            <a:spLocks noGrp="1"/>
          </p:cNvSpPr>
          <p:nvPr>
            <p:ph type="body"/>
          </p:nvPr>
        </p:nvSpPr>
        <p:spPr>
          <a:xfrm>
            <a:off x="4437919" y="238464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4193761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36"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37"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38" name="PlaceHolder 4"/>
          <p:cNvSpPr>
            <a:spLocks noGrp="1"/>
          </p:cNvSpPr>
          <p:nvPr>
            <p:ph type="body"/>
          </p:nvPr>
        </p:nvSpPr>
        <p:spPr>
          <a:xfrm>
            <a:off x="4437918"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39" name="PlaceHolder 5"/>
          <p:cNvSpPr>
            <a:spLocks noGrp="1"/>
          </p:cNvSpPr>
          <p:nvPr>
            <p:ph type="body"/>
          </p:nvPr>
        </p:nvSpPr>
        <p:spPr>
          <a:xfrm>
            <a:off x="6773403"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33140707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41" name="PlaceHolder 2"/>
          <p:cNvSpPr>
            <a:spLocks noGrp="1"/>
          </p:cNvSpPr>
          <p:nvPr>
            <p:ph type="body"/>
          </p:nvPr>
        </p:nvSpPr>
        <p:spPr>
          <a:xfrm>
            <a:off x="443791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42" name="PlaceHolder 3"/>
          <p:cNvSpPr>
            <a:spLocks noGrp="1"/>
          </p:cNvSpPr>
          <p:nvPr>
            <p:ph type="body"/>
          </p:nvPr>
        </p:nvSpPr>
        <p:spPr>
          <a:xfrm>
            <a:off x="597876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43" name="PlaceHolder 4"/>
          <p:cNvSpPr>
            <a:spLocks noGrp="1"/>
          </p:cNvSpPr>
          <p:nvPr>
            <p:ph type="body"/>
          </p:nvPr>
        </p:nvSpPr>
        <p:spPr>
          <a:xfrm>
            <a:off x="751961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44" name="PlaceHolder 5"/>
          <p:cNvSpPr>
            <a:spLocks noGrp="1"/>
          </p:cNvSpPr>
          <p:nvPr>
            <p:ph type="body"/>
          </p:nvPr>
        </p:nvSpPr>
        <p:spPr>
          <a:xfrm>
            <a:off x="443791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45" name="PlaceHolder 6"/>
          <p:cNvSpPr>
            <a:spLocks noGrp="1"/>
          </p:cNvSpPr>
          <p:nvPr>
            <p:ph type="body"/>
          </p:nvPr>
        </p:nvSpPr>
        <p:spPr>
          <a:xfrm>
            <a:off x="597876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46" name="PlaceHolder 7"/>
          <p:cNvSpPr>
            <a:spLocks noGrp="1"/>
          </p:cNvSpPr>
          <p:nvPr>
            <p:ph type="body"/>
          </p:nvPr>
        </p:nvSpPr>
        <p:spPr>
          <a:xfrm>
            <a:off x="751961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3939047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72488" y="301626"/>
            <a:ext cx="12092804" cy="1260475"/>
          </a:xfrm>
        </p:spPr>
        <p:txBody>
          <a:bodyPr/>
          <a:lstStyle/>
          <a:p>
            <a:r>
              <a:rPr lang="fr-FR"/>
              <a:t>Modifiez le style du titre</a:t>
            </a:r>
          </a:p>
        </p:txBody>
      </p:sp>
    </p:spTree>
    <p:extLst>
      <p:ext uri="{BB962C8B-B14F-4D97-AF65-F5344CB8AC3E}">
        <p14:creationId xmlns:p14="http://schemas.microsoft.com/office/powerpoint/2010/main" val="14913559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PhAnim="0" matchingName="Diapositive de titre" userDrawn="1">
  <p:cSld name="Diapositive de titre">
    <p:spTree>
      <p:nvGrpSpPr>
        <p:cNvPr id="1" name=""/>
        <p:cNvGrpSpPr/>
        <p:nvPr/>
      </p:nvGrpSpPr>
      <p:grpSpPr bwMode="auto">
        <a:xfrm>
          <a:off x="0" y="0"/>
          <a:ext cx="0" cy="0"/>
          <a:chOff x="0" y="0"/>
          <a:chExt cx="0" cy="0"/>
        </a:xfrm>
      </p:grpSpPr>
      <p:grpSp>
        <p:nvGrpSpPr>
          <p:cNvPr id="4" name="Google Shape;14;p2"/>
          <p:cNvGrpSpPr/>
          <p:nvPr/>
        </p:nvGrpSpPr>
        <p:grpSpPr bwMode="auto">
          <a:xfrm>
            <a:off x="1191585" y="1"/>
            <a:ext cx="11066919" cy="7639625"/>
            <a:chOff x="1103881" y="408689"/>
            <a:chExt cx="8804123" cy="7639625"/>
          </a:xfrm>
        </p:grpSpPr>
        <p:grpSp>
          <p:nvGrpSpPr>
            <p:cNvPr id="5" name="Google Shape;15;p2"/>
            <p:cNvGrpSpPr/>
            <p:nvPr/>
          </p:nvGrpSpPr>
          <p:grpSpPr bwMode="auto">
            <a:xfrm>
              <a:off x="1103881" y="723202"/>
              <a:ext cx="4369365" cy="7325112"/>
              <a:chOff x="1819" y="0"/>
              <a:chExt cx="2584" cy="4332"/>
            </a:xfrm>
          </p:grpSpPr>
          <p:sp>
            <p:nvSpPr>
              <p:cNvPr id="6" name="Google Shape;16;p2"/>
              <p:cNvSpPr/>
              <p:nvPr/>
            </p:nvSpPr>
            <p:spPr bwMode="auto">
              <a:xfrm>
                <a:off x="1819" y="0"/>
                <a:ext cx="2584" cy="4332"/>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7" name="Google Shape;17;p2"/>
              <p:cNvSpPr/>
              <p:nvPr/>
            </p:nvSpPr>
            <p:spPr bwMode="auto">
              <a:xfrm>
                <a:off x="4240" y="44"/>
                <a:ext cx="92" cy="83"/>
              </a:xfrm>
              <a:custGeom>
                <a:avLst/>
                <a:gdLst/>
                <a:ahLst/>
                <a:cxnLst/>
                <a:rect l="l" t="t" r="r" b="b"/>
                <a:pathLst>
                  <a:path w="46" h="41" extrusionOk="0">
                    <a:moveTo>
                      <a:pt x="20" y="0"/>
                    </a:moveTo>
                    <a:cubicBezTo>
                      <a:pt x="21" y="0"/>
                      <a:pt x="23" y="0"/>
                      <a:pt x="25" y="0"/>
                    </a:cubicBezTo>
                    <a:cubicBezTo>
                      <a:pt x="36" y="0"/>
                      <a:pt x="45" y="9"/>
                      <a:pt x="45" y="20"/>
                    </a:cubicBezTo>
                    <a:cubicBezTo>
                      <a:pt x="46" y="31"/>
                      <a:pt x="37" y="40"/>
                      <a:pt x="26" y="40"/>
                    </a:cubicBezTo>
                    <a:cubicBezTo>
                      <a:pt x="24" y="40"/>
                      <a:pt x="23" y="40"/>
                      <a:pt x="21" y="40"/>
                    </a:cubicBezTo>
                    <a:cubicBezTo>
                      <a:pt x="10" y="41"/>
                      <a:pt x="1" y="32"/>
                      <a:pt x="0" y="21"/>
                    </a:cubicBezTo>
                    <a:cubicBezTo>
                      <a:pt x="0" y="10"/>
                      <a:pt x="8" y="1"/>
                      <a:pt x="20" y="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8" name="Google Shape;18;p2"/>
              <p:cNvSpPr/>
              <p:nvPr/>
            </p:nvSpPr>
            <p:spPr bwMode="auto">
              <a:xfrm>
                <a:off x="3988" y="52"/>
                <a:ext cx="182" cy="97"/>
              </a:xfrm>
              <a:custGeom>
                <a:avLst/>
                <a:gdLst/>
                <a:ahLst/>
                <a:cxnLst/>
                <a:rect l="l" t="t" r="r" b="b"/>
                <a:pathLst>
                  <a:path w="91" h="48" extrusionOk="0">
                    <a:moveTo>
                      <a:pt x="19" y="7"/>
                    </a:moveTo>
                    <a:cubicBezTo>
                      <a:pt x="23" y="6"/>
                      <a:pt x="27" y="6"/>
                      <a:pt x="31" y="5"/>
                    </a:cubicBezTo>
                    <a:cubicBezTo>
                      <a:pt x="44" y="4"/>
                      <a:pt x="44" y="4"/>
                      <a:pt x="44" y="4"/>
                    </a:cubicBezTo>
                    <a:cubicBezTo>
                      <a:pt x="68" y="1"/>
                      <a:pt x="68" y="1"/>
                      <a:pt x="68" y="1"/>
                    </a:cubicBezTo>
                    <a:cubicBezTo>
                      <a:pt x="79" y="0"/>
                      <a:pt x="89" y="8"/>
                      <a:pt x="90" y="19"/>
                    </a:cubicBezTo>
                    <a:cubicBezTo>
                      <a:pt x="91" y="30"/>
                      <a:pt x="83" y="40"/>
                      <a:pt x="72" y="41"/>
                    </a:cubicBezTo>
                    <a:cubicBezTo>
                      <a:pt x="48" y="43"/>
                      <a:pt x="48" y="43"/>
                      <a:pt x="48" y="43"/>
                    </a:cubicBezTo>
                    <a:cubicBezTo>
                      <a:pt x="36" y="45"/>
                      <a:pt x="36" y="45"/>
                      <a:pt x="36" y="45"/>
                    </a:cubicBezTo>
                    <a:cubicBezTo>
                      <a:pt x="32" y="45"/>
                      <a:pt x="28" y="46"/>
                      <a:pt x="24" y="46"/>
                    </a:cubicBezTo>
                    <a:cubicBezTo>
                      <a:pt x="14" y="48"/>
                      <a:pt x="4" y="40"/>
                      <a:pt x="2" y="29"/>
                    </a:cubicBezTo>
                    <a:cubicBezTo>
                      <a:pt x="0" y="19"/>
                      <a:pt x="8" y="8"/>
                      <a:pt x="19"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9" name="Google Shape;19;p2"/>
              <p:cNvSpPr/>
              <p:nvPr/>
            </p:nvSpPr>
            <p:spPr bwMode="auto">
              <a:xfrm>
                <a:off x="3644" y="87"/>
                <a:ext cx="282" cy="134"/>
              </a:xfrm>
              <a:custGeom>
                <a:avLst/>
                <a:gdLst/>
                <a:ahLst/>
                <a:cxnLst/>
                <a:rect l="l" t="t" r="r" b="b"/>
                <a:pathLst>
                  <a:path w="140" h="67" extrusionOk="0">
                    <a:moveTo>
                      <a:pt x="17" y="26"/>
                    </a:moveTo>
                    <a:cubicBezTo>
                      <a:pt x="65" y="13"/>
                      <a:pt x="65" y="13"/>
                      <a:pt x="65" y="13"/>
                    </a:cubicBezTo>
                    <a:cubicBezTo>
                      <a:pt x="74" y="11"/>
                      <a:pt x="82" y="9"/>
                      <a:pt x="90" y="7"/>
                    </a:cubicBezTo>
                    <a:cubicBezTo>
                      <a:pt x="114" y="2"/>
                      <a:pt x="114" y="2"/>
                      <a:pt x="114" y="2"/>
                    </a:cubicBezTo>
                    <a:cubicBezTo>
                      <a:pt x="125" y="0"/>
                      <a:pt x="136" y="7"/>
                      <a:pt x="138" y="18"/>
                    </a:cubicBezTo>
                    <a:cubicBezTo>
                      <a:pt x="140" y="29"/>
                      <a:pt x="133" y="39"/>
                      <a:pt x="122" y="42"/>
                    </a:cubicBezTo>
                    <a:cubicBezTo>
                      <a:pt x="98" y="46"/>
                      <a:pt x="98" y="46"/>
                      <a:pt x="98" y="46"/>
                    </a:cubicBezTo>
                    <a:cubicBezTo>
                      <a:pt x="91" y="48"/>
                      <a:pt x="83" y="50"/>
                      <a:pt x="75" y="52"/>
                    </a:cubicBezTo>
                    <a:cubicBezTo>
                      <a:pt x="28" y="64"/>
                      <a:pt x="28" y="64"/>
                      <a:pt x="28" y="64"/>
                    </a:cubicBezTo>
                    <a:cubicBezTo>
                      <a:pt x="17" y="67"/>
                      <a:pt x="6" y="61"/>
                      <a:pt x="3" y="51"/>
                    </a:cubicBezTo>
                    <a:cubicBezTo>
                      <a:pt x="0" y="40"/>
                      <a:pt x="6" y="29"/>
                      <a:pt x="17" y="2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0" name="Google Shape;20;p2"/>
              <p:cNvSpPr/>
              <p:nvPr/>
            </p:nvSpPr>
            <p:spPr bwMode="auto">
              <a:xfrm>
                <a:off x="3417" y="181"/>
                <a:ext cx="169" cy="117"/>
              </a:xfrm>
              <a:custGeom>
                <a:avLst/>
                <a:gdLst/>
                <a:ahLst/>
                <a:cxnLst/>
                <a:rect l="l" t="t" r="r" b="b"/>
                <a:pathLst>
                  <a:path w="84" h="58" extrusionOk="0">
                    <a:moveTo>
                      <a:pt x="16" y="17"/>
                    </a:moveTo>
                    <a:cubicBezTo>
                      <a:pt x="57" y="2"/>
                      <a:pt x="57" y="2"/>
                      <a:pt x="57" y="2"/>
                    </a:cubicBezTo>
                    <a:cubicBezTo>
                      <a:pt x="62" y="0"/>
                      <a:pt x="68" y="0"/>
                      <a:pt x="72" y="3"/>
                    </a:cubicBezTo>
                    <a:cubicBezTo>
                      <a:pt x="77" y="5"/>
                      <a:pt x="81" y="9"/>
                      <a:pt x="82" y="14"/>
                    </a:cubicBezTo>
                    <a:cubicBezTo>
                      <a:pt x="84" y="19"/>
                      <a:pt x="83" y="25"/>
                      <a:pt x="81" y="29"/>
                    </a:cubicBezTo>
                    <a:cubicBezTo>
                      <a:pt x="79" y="34"/>
                      <a:pt x="75" y="38"/>
                      <a:pt x="70" y="40"/>
                    </a:cubicBezTo>
                    <a:cubicBezTo>
                      <a:pt x="30" y="54"/>
                      <a:pt x="30" y="54"/>
                      <a:pt x="30" y="54"/>
                    </a:cubicBezTo>
                    <a:cubicBezTo>
                      <a:pt x="20" y="58"/>
                      <a:pt x="9" y="54"/>
                      <a:pt x="5" y="43"/>
                    </a:cubicBezTo>
                    <a:cubicBezTo>
                      <a:pt x="0" y="33"/>
                      <a:pt x="5" y="21"/>
                      <a:pt x="16" y="1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21;p2"/>
              <p:cNvSpPr/>
              <p:nvPr/>
            </p:nvSpPr>
            <p:spPr bwMode="auto">
              <a:xfrm>
                <a:off x="3228" y="265"/>
                <a:ext cx="141" cy="117"/>
              </a:xfrm>
              <a:custGeom>
                <a:avLst/>
                <a:gdLst/>
                <a:ahLst/>
                <a:cxnLst/>
                <a:rect l="l" t="t" r="r" b="b"/>
                <a:pathLst>
                  <a:path w="70" h="58" extrusionOk="0">
                    <a:moveTo>
                      <a:pt x="15" y="17"/>
                    </a:moveTo>
                    <a:cubicBezTo>
                      <a:pt x="39" y="5"/>
                      <a:pt x="39" y="5"/>
                      <a:pt x="39" y="5"/>
                    </a:cubicBezTo>
                    <a:cubicBezTo>
                      <a:pt x="49" y="0"/>
                      <a:pt x="61" y="5"/>
                      <a:pt x="66" y="15"/>
                    </a:cubicBezTo>
                    <a:cubicBezTo>
                      <a:pt x="70" y="25"/>
                      <a:pt x="66" y="37"/>
                      <a:pt x="56" y="42"/>
                    </a:cubicBezTo>
                    <a:cubicBezTo>
                      <a:pt x="32" y="53"/>
                      <a:pt x="32" y="53"/>
                      <a:pt x="32" y="53"/>
                    </a:cubicBezTo>
                    <a:cubicBezTo>
                      <a:pt x="22" y="58"/>
                      <a:pt x="10" y="54"/>
                      <a:pt x="5" y="44"/>
                    </a:cubicBezTo>
                    <a:cubicBezTo>
                      <a:pt x="0" y="34"/>
                      <a:pt x="4" y="22"/>
                      <a:pt x="15" y="1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22;p2"/>
              <p:cNvSpPr/>
              <p:nvPr/>
            </p:nvSpPr>
            <p:spPr bwMode="auto">
              <a:xfrm>
                <a:off x="2849" y="362"/>
                <a:ext cx="336" cy="251"/>
              </a:xfrm>
              <a:custGeom>
                <a:avLst/>
                <a:gdLst/>
                <a:ahLst/>
                <a:cxnLst/>
                <a:rect l="l" t="t" r="r" b="b"/>
                <a:pathLst>
                  <a:path w="167" h="125" extrusionOk="0">
                    <a:moveTo>
                      <a:pt x="11" y="86"/>
                    </a:moveTo>
                    <a:cubicBezTo>
                      <a:pt x="21" y="79"/>
                      <a:pt x="31" y="72"/>
                      <a:pt x="41" y="65"/>
                    </a:cubicBezTo>
                    <a:cubicBezTo>
                      <a:pt x="72" y="44"/>
                      <a:pt x="72" y="44"/>
                      <a:pt x="72" y="44"/>
                    </a:cubicBezTo>
                    <a:cubicBezTo>
                      <a:pt x="82" y="37"/>
                      <a:pt x="93" y="31"/>
                      <a:pt x="103" y="24"/>
                    </a:cubicBezTo>
                    <a:cubicBezTo>
                      <a:pt x="119" y="15"/>
                      <a:pt x="119" y="15"/>
                      <a:pt x="119" y="15"/>
                    </a:cubicBezTo>
                    <a:cubicBezTo>
                      <a:pt x="127" y="10"/>
                      <a:pt x="127" y="10"/>
                      <a:pt x="127" y="10"/>
                    </a:cubicBezTo>
                    <a:cubicBezTo>
                      <a:pt x="135" y="5"/>
                      <a:pt x="135" y="5"/>
                      <a:pt x="135" y="5"/>
                    </a:cubicBezTo>
                    <a:cubicBezTo>
                      <a:pt x="145" y="0"/>
                      <a:pt x="157" y="3"/>
                      <a:pt x="162" y="13"/>
                    </a:cubicBezTo>
                    <a:cubicBezTo>
                      <a:pt x="167" y="23"/>
                      <a:pt x="164" y="35"/>
                      <a:pt x="155" y="40"/>
                    </a:cubicBezTo>
                    <a:cubicBezTo>
                      <a:pt x="147" y="44"/>
                      <a:pt x="147" y="44"/>
                      <a:pt x="147" y="44"/>
                    </a:cubicBezTo>
                    <a:cubicBezTo>
                      <a:pt x="139" y="49"/>
                      <a:pt x="139" y="49"/>
                      <a:pt x="139" y="49"/>
                    </a:cubicBezTo>
                    <a:cubicBezTo>
                      <a:pt x="124" y="58"/>
                      <a:pt x="124" y="58"/>
                      <a:pt x="124" y="58"/>
                    </a:cubicBezTo>
                    <a:cubicBezTo>
                      <a:pt x="114" y="65"/>
                      <a:pt x="104" y="71"/>
                      <a:pt x="94" y="77"/>
                    </a:cubicBezTo>
                    <a:cubicBezTo>
                      <a:pt x="64" y="98"/>
                      <a:pt x="64" y="98"/>
                      <a:pt x="64" y="98"/>
                    </a:cubicBezTo>
                    <a:cubicBezTo>
                      <a:pt x="54" y="104"/>
                      <a:pt x="44" y="111"/>
                      <a:pt x="35" y="118"/>
                    </a:cubicBezTo>
                    <a:cubicBezTo>
                      <a:pt x="26" y="125"/>
                      <a:pt x="14" y="123"/>
                      <a:pt x="7" y="115"/>
                    </a:cubicBezTo>
                    <a:cubicBezTo>
                      <a:pt x="0" y="106"/>
                      <a:pt x="2" y="93"/>
                      <a:pt x="11" y="8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23;p2"/>
              <p:cNvSpPr/>
              <p:nvPr/>
            </p:nvSpPr>
            <p:spPr bwMode="auto">
              <a:xfrm>
                <a:off x="2725" y="617"/>
                <a:ext cx="96" cy="97"/>
              </a:xfrm>
              <a:custGeom>
                <a:avLst/>
                <a:gdLst/>
                <a:ahLst/>
                <a:cxnLst/>
                <a:rect l="l" t="t" r="r" b="b"/>
                <a:pathLst>
                  <a:path w="48" h="48" extrusionOk="0">
                    <a:moveTo>
                      <a:pt x="10" y="10"/>
                    </a:moveTo>
                    <a:cubicBezTo>
                      <a:pt x="13" y="7"/>
                      <a:pt x="13" y="7"/>
                      <a:pt x="13" y="7"/>
                    </a:cubicBezTo>
                    <a:cubicBezTo>
                      <a:pt x="22" y="0"/>
                      <a:pt x="34" y="1"/>
                      <a:pt x="41" y="10"/>
                    </a:cubicBezTo>
                    <a:cubicBezTo>
                      <a:pt x="48" y="18"/>
                      <a:pt x="47" y="31"/>
                      <a:pt x="39" y="38"/>
                    </a:cubicBezTo>
                    <a:cubicBezTo>
                      <a:pt x="35" y="41"/>
                      <a:pt x="35" y="41"/>
                      <a:pt x="35" y="41"/>
                    </a:cubicBezTo>
                    <a:cubicBezTo>
                      <a:pt x="27" y="48"/>
                      <a:pt x="15" y="47"/>
                      <a:pt x="7" y="39"/>
                    </a:cubicBezTo>
                    <a:cubicBezTo>
                      <a:pt x="0" y="30"/>
                      <a:pt x="1" y="18"/>
                      <a:pt x="10" y="10"/>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24;p2"/>
              <p:cNvSpPr/>
              <p:nvPr/>
            </p:nvSpPr>
            <p:spPr bwMode="auto">
              <a:xfrm>
                <a:off x="2560" y="726"/>
                <a:ext cx="142" cy="141"/>
              </a:xfrm>
              <a:custGeom>
                <a:avLst/>
                <a:gdLst/>
                <a:ahLst/>
                <a:cxnLst/>
                <a:rect l="l" t="t" r="r" b="b"/>
                <a:pathLst>
                  <a:path w="71" h="70" extrusionOk="0">
                    <a:moveTo>
                      <a:pt x="8" y="34"/>
                    </a:moveTo>
                    <a:cubicBezTo>
                      <a:pt x="12" y="30"/>
                      <a:pt x="16" y="25"/>
                      <a:pt x="21" y="21"/>
                    </a:cubicBezTo>
                    <a:cubicBezTo>
                      <a:pt x="35" y="8"/>
                      <a:pt x="35" y="8"/>
                      <a:pt x="35" y="8"/>
                    </a:cubicBezTo>
                    <a:cubicBezTo>
                      <a:pt x="43" y="0"/>
                      <a:pt x="56" y="0"/>
                      <a:pt x="63" y="8"/>
                    </a:cubicBezTo>
                    <a:cubicBezTo>
                      <a:pt x="71" y="17"/>
                      <a:pt x="70" y="29"/>
                      <a:pt x="62" y="37"/>
                    </a:cubicBezTo>
                    <a:cubicBezTo>
                      <a:pt x="49" y="49"/>
                      <a:pt x="49" y="49"/>
                      <a:pt x="49" y="49"/>
                    </a:cubicBezTo>
                    <a:cubicBezTo>
                      <a:pt x="45" y="53"/>
                      <a:pt x="41" y="58"/>
                      <a:pt x="36" y="62"/>
                    </a:cubicBezTo>
                    <a:cubicBezTo>
                      <a:pt x="29" y="70"/>
                      <a:pt x="16" y="70"/>
                      <a:pt x="8" y="63"/>
                    </a:cubicBezTo>
                    <a:cubicBezTo>
                      <a:pt x="0" y="55"/>
                      <a:pt x="0" y="43"/>
                      <a:pt x="8" y="34"/>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25;p2"/>
              <p:cNvSpPr/>
              <p:nvPr/>
            </p:nvSpPr>
            <p:spPr bwMode="auto">
              <a:xfrm>
                <a:off x="2330" y="889"/>
                <a:ext cx="215" cy="249"/>
              </a:xfrm>
              <a:custGeom>
                <a:avLst/>
                <a:gdLst/>
                <a:ahLst/>
                <a:cxnLst/>
                <a:rect l="l" t="t" r="r" b="b"/>
                <a:pathLst>
                  <a:path w="107" h="124" extrusionOk="0">
                    <a:moveTo>
                      <a:pt x="7" y="89"/>
                    </a:moveTo>
                    <a:cubicBezTo>
                      <a:pt x="27" y="62"/>
                      <a:pt x="47" y="35"/>
                      <a:pt x="70" y="10"/>
                    </a:cubicBezTo>
                    <a:cubicBezTo>
                      <a:pt x="77" y="1"/>
                      <a:pt x="90" y="0"/>
                      <a:pt x="98" y="8"/>
                    </a:cubicBezTo>
                    <a:cubicBezTo>
                      <a:pt x="106" y="15"/>
                      <a:pt x="107" y="28"/>
                      <a:pt x="100" y="36"/>
                    </a:cubicBezTo>
                    <a:cubicBezTo>
                      <a:pt x="78" y="60"/>
                      <a:pt x="59" y="87"/>
                      <a:pt x="39" y="113"/>
                    </a:cubicBezTo>
                    <a:cubicBezTo>
                      <a:pt x="33" y="121"/>
                      <a:pt x="20" y="124"/>
                      <a:pt x="11" y="117"/>
                    </a:cubicBezTo>
                    <a:cubicBezTo>
                      <a:pt x="2" y="111"/>
                      <a:pt x="0" y="98"/>
                      <a:pt x="7" y="8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26;p2"/>
              <p:cNvSpPr/>
              <p:nvPr/>
            </p:nvSpPr>
            <p:spPr bwMode="auto">
              <a:xfrm>
                <a:off x="2167" y="1170"/>
                <a:ext cx="169" cy="222"/>
              </a:xfrm>
              <a:custGeom>
                <a:avLst/>
                <a:gdLst/>
                <a:ahLst/>
                <a:cxnLst/>
                <a:rect l="l" t="t" r="r" b="b"/>
                <a:pathLst>
                  <a:path w="84" h="110" extrusionOk="0">
                    <a:moveTo>
                      <a:pt x="6" y="77"/>
                    </a:moveTo>
                    <a:cubicBezTo>
                      <a:pt x="15" y="61"/>
                      <a:pt x="15" y="61"/>
                      <a:pt x="15" y="61"/>
                    </a:cubicBezTo>
                    <a:cubicBezTo>
                      <a:pt x="18" y="55"/>
                      <a:pt x="21" y="50"/>
                      <a:pt x="25" y="44"/>
                    </a:cubicBezTo>
                    <a:cubicBezTo>
                      <a:pt x="44" y="13"/>
                      <a:pt x="44" y="13"/>
                      <a:pt x="44" y="13"/>
                    </a:cubicBezTo>
                    <a:cubicBezTo>
                      <a:pt x="50" y="3"/>
                      <a:pt x="63" y="0"/>
                      <a:pt x="72" y="6"/>
                    </a:cubicBezTo>
                    <a:cubicBezTo>
                      <a:pt x="81" y="12"/>
                      <a:pt x="84" y="25"/>
                      <a:pt x="78" y="34"/>
                    </a:cubicBezTo>
                    <a:cubicBezTo>
                      <a:pt x="59" y="65"/>
                      <a:pt x="59" y="65"/>
                      <a:pt x="59" y="65"/>
                    </a:cubicBezTo>
                    <a:cubicBezTo>
                      <a:pt x="55" y="70"/>
                      <a:pt x="53" y="75"/>
                      <a:pt x="50" y="81"/>
                    </a:cubicBezTo>
                    <a:cubicBezTo>
                      <a:pt x="41" y="97"/>
                      <a:pt x="41" y="97"/>
                      <a:pt x="41" y="97"/>
                    </a:cubicBezTo>
                    <a:cubicBezTo>
                      <a:pt x="35" y="106"/>
                      <a:pt x="23" y="110"/>
                      <a:pt x="14" y="104"/>
                    </a:cubicBezTo>
                    <a:cubicBezTo>
                      <a:pt x="4" y="99"/>
                      <a:pt x="0" y="87"/>
                      <a:pt x="6" y="7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27;p2"/>
              <p:cNvSpPr/>
              <p:nvPr/>
            </p:nvSpPr>
            <p:spPr bwMode="auto">
              <a:xfrm>
                <a:off x="2068" y="1434"/>
                <a:ext cx="121" cy="155"/>
              </a:xfrm>
              <a:custGeom>
                <a:avLst/>
                <a:gdLst/>
                <a:ahLst/>
                <a:cxnLst/>
                <a:rect l="l" t="t" r="r" b="b"/>
                <a:pathLst>
                  <a:path w="60" h="77" extrusionOk="0">
                    <a:moveTo>
                      <a:pt x="5" y="46"/>
                    </a:moveTo>
                    <a:cubicBezTo>
                      <a:pt x="12" y="30"/>
                      <a:pt x="12" y="30"/>
                      <a:pt x="12" y="30"/>
                    </a:cubicBezTo>
                    <a:cubicBezTo>
                      <a:pt x="14" y="25"/>
                      <a:pt x="17" y="20"/>
                      <a:pt x="20" y="14"/>
                    </a:cubicBezTo>
                    <a:cubicBezTo>
                      <a:pt x="25" y="4"/>
                      <a:pt x="37" y="0"/>
                      <a:pt x="46" y="5"/>
                    </a:cubicBezTo>
                    <a:cubicBezTo>
                      <a:pt x="56" y="10"/>
                      <a:pt x="60" y="22"/>
                      <a:pt x="56" y="32"/>
                    </a:cubicBezTo>
                    <a:cubicBezTo>
                      <a:pt x="53" y="37"/>
                      <a:pt x="50" y="42"/>
                      <a:pt x="48" y="47"/>
                    </a:cubicBezTo>
                    <a:cubicBezTo>
                      <a:pt x="41" y="62"/>
                      <a:pt x="41" y="62"/>
                      <a:pt x="41" y="62"/>
                    </a:cubicBezTo>
                    <a:cubicBezTo>
                      <a:pt x="37" y="72"/>
                      <a:pt x="25" y="77"/>
                      <a:pt x="15" y="73"/>
                    </a:cubicBezTo>
                    <a:cubicBezTo>
                      <a:pt x="5" y="68"/>
                      <a:pt x="0" y="57"/>
                      <a:pt x="5" y="46"/>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28;p2"/>
              <p:cNvSpPr/>
              <p:nvPr/>
            </p:nvSpPr>
            <p:spPr bwMode="auto">
              <a:xfrm>
                <a:off x="2008" y="1639"/>
                <a:ext cx="95" cy="99"/>
              </a:xfrm>
              <a:custGeom>
                <a:avLst/>
                <a:gdLst/>
                <a:ahLst/>
                <a:cxnLst/>
                <a:rect l="l" t="t" r="r" b="b"/>
                <a:pathLst>
                  <a:path w="47" h="49" extrusionOk="0">
                    <a:moveTo>
                      <a:pt x="4" y="20"/>
                    </a:moveTo>
                    <a:cubicBezTo>
                      <a:pt x="6" y="15"/>
                      <a:pt x="6" y="15"/>
                      <a:pt x="6" y="15"/>
                    </a:cubicBezTo>
                    <a:cubicBezTo>
                      <a:pt x="10" y="5"/>
                      <a:pt x="22" y="0"/>
                      <a:pt x="32" y="4"/>
                    </a:cubicBezTo>
                    <a:cubicBezTo>
                      <a:pt x="42" y="8"/>
                      <a:pt x="47" y="19"/>
                      <a:pt x="43" y="29"/>
                    </a:cubicBezTo>
                    <a:cubicBezTo>
                      <a:pt x="42" y="34"/>
                      <a:pt x="42" y="34"/>
                      <a:pt x="42" y="34"/>
                    </a:cubicBezTo>
                    <a:cubicBezTo>
                      <a:pt x="38" y="44"/>
                      <a:pt x="26" y="49"/>
                      <a:pt x="16" y="46"/>
                    </a:cubicBezTo>
                    <a:cubicBezTo>
                      <a:pt x="5" y="42"/>
                      <a:pt x="0" y="31"/>
                      <a:pt x="4" y="2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9" name="Google Shape;29;p2"/>
              <p:cNvSpPr/>
              <p:nvPr/>
            </p:nvSpPr>
            <p:spPr bwMode="auto">
              <a:xfrm>
                <a:off x="1936" y="1792"/>
                <a:ext cx="114" cy="182"/>
              </a:xfrm>
              <a:custGeom>
                <a:avLst/>
                <a:gdLst/>
                <a:ahLst/>
                <a:cxnLst/>
                <a:rect l="l" t="t" r="r" b="b"/>
                <a:pathLst>
                  <a:path w="57" h="91" extrusionOk="0">
                    <a:moveTo>
                      <a:pt x="3" y="65"/>
                    </a:moveTo>
                    <a:cubicBezTo>
                      <a:pt x="16" y="17"/>
                      <a:pt x="16" y="17"/>
                      <a:pt x="16" y="17"/>
                    </a:cubicBezTo>
                    <a:cubicBezTo>
                      <a:pt x="19" y="6"/>
                      <a:pt x="31" y="0"/>
                      <a:pt x="41" y="4"/>
                    </a:cubicBezTo>
                    <a:cubicBezTo>
                      <a:pt x="52" y="7"/>
                      <a:pt x="57" y="18"/>
                      <a:pt x="54" y="29"/>
                    </a:cubicBezTo>
                    <a:cubicBezTo>
                      <a:pt x="42" y="74"/>
                      <a:pt x="42" y="74"/>
                      <a:pt x="42" y="74"/>
                    </a:cubicBezTo>
                    <a:cubicBezTo>
                      <a:pt x="39" y="85"/>
                      <a:pt x="28" y="91"/>
                      <a:pt x="17" y="89"/>
                    </a:cubicBezTo>
                    <a:cubicBezTo>
                      <a:pt x="7" y="86"/>
                      <a:pt x="0" y="75"/>
                      <a:pt x="3" y="65"/>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0" name="Google Shape;30;p2"/>
              <p:cNvSpPr/>
              <p:nvPr/>
            </p:nvSpPr>
            <p:spPr bwMode="auto">
              <a:xfrm>
                <a:off x="1877" y="2039"/>
                <a:ext cx="111" cy="278"/>
              </a:xfrm>
              <a:custGeom>
                <a:avLst/>
                <a:gdLst/>
                <a:ahLst/>
                <a:cxnLst/>
                <a:rect l="l" t="t" r="r" b="b"/>
                <a:pathLst>
                  <a:path w="55" h="138" extrusionOk="0">
                    <a:moveTo>
                      <a:pt x="1" y="116"/>
                    </a:moveTo>
                    <a:cubicBezTo>
                      <a:pt x="3" y="99"/>
                      <a:pt x="4" y="83"/>
                      <a:pt x="7" y="66"/>
                    </a:cubicBezTo>
                    <a:cubicBezTo>
                      <a:pt x="15" y="17"/>
                      <a:pt x="15" y="17"/>
                      <a:pt x="15" y="17"/>
                    </a:cubicBezTo>
                    <a:cubicBezTo>
                      <a:pt x="16" y="11"/>
                      <a:pt x="19" y="7"/>
                      <a:pt x="24" y="4"/>
                    </a:cubicBezTo>
                    <a:cubicBezTo>
                      <a:pt x="28" y="1"/>
                      <a:pt x="33" y="0"/>
                      <a:pt x="39" y="1"/>
                    </a:cubicBezTo>
                    <a:cubicBezTo>
                      <a:pt x="44" y="2"/>
                      <a:pt x="49" y="5"/>
                      <a:pt x="51" y="9"/>
                    </a:cubicBezTo>
                    <a:cubicBezTo>
                      <a:pt x="54" y="13"/>
                      <a:pt x="55" y="19"/>
                      <a:pt x="54" y="24"/>
                    </a:cubicBezTo>
                    <a:cubicBezTo>
                      <a:pt x="46" y="72"/>
                      <a:pt x="46" y="72"/>
                      <a:pt x="46" y="72"/>
                    </a:cubicBezTo>
                    <a:cubicBezTo>
                      <a:pt x="44" y="88"/>
                      <a:pt x="42" y="104"/>
                      <a:pt x="40" y="120"/>
                    </a:cubicBezTo>
                    <a:cubicBezTo>
                      <a:pt x="40" y="125"/>
                      <a:pt x="37" y="130"/>
                      <a:pt x="33" y="133"/>
                    </a:cubicBezTo>
                    <a:cubicBezTo>
                      <a:pt x="29" y="136"/>
                      <a:pt x="24" y="138"/>
                      <a:pt x="18" y="138"/>
                    </a:cubicBezTo>
                    <a:cubicBezTo>
                      <a:pt x="13" y="137"/>
                      <a:pt x="8" y="135"/>
                      <a:pt x="5" y="131"/>
                    </a:cubicBezTo>
                    <a:cubicBezTo>
                      <a:pt x="2" y="127"/>
                      <a:pt x="0" y="121"/>
                      <a:pt x="1" y="11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31;p2"/>
              <p:cNvSpPr/>
              <p:nvPr/>
            </p:nvSpPr>
            <p:spPr bwMode="auto">
              <a:xfrm>
                <a:off x="1865" y="2387"/>
                <a:ext cx="83" cy="167"/>
              </a:xfrm>
              <a:custGeom>
                <a:avLst/>
                <a:gdLst/>
                <a:ahLst/>
                <a:cxnLst/>
                <a:rect l="l" t="t" r="r" b="b"/>
                <a:pathLst>
                  <a:path w="41" h="83" extrusionOk="0">
                    <a:moveTo>
                      <a:pt x="0" y="63"/>
                    </a:moveTo>
                    <a:cubicBezTo>
                      <a:pt x="1" y="19"/>
                      <a:pt x="1" y="19"/>
                      <a:pt x="1" y="19"/>
                    </a:cubicBezTo>
                    <a:cubicBezTo>
                      <a:pt x="1" y="8"/>
                      <a:pt x="11" y="0"/>
                      <a:pt x="22" y="0"/>
                    </a:cubicBezTo>
                    <a:cubicBezTo>
                      <a:pt x="33" y="1"/>
                      <a:pt x="41" y="10"/>
                      <a:pt x="41" y="21"/>
                    </a:cubicBezTo>
                    <a:cubicBezTo>
                      <a:pt x="40" y="63"/>
                      <a:pt x="40" y="63"/>
                      <a:pt x="40" y="63"/>
                    </a:cubicBezTo>
                    <a:cubicBezTo>
                      <a:pt x="39" y="69"/>
                      <a:pt x="37" y="74"/>
                      <a:pt x="33" y="77"/>
                    </a:cubicBezTo>
                    <a:cubicBezTo>
                      <a:pt x="30" y="81"/>
                      <a:pt x="25" y="83"/>
                      <a:pt x="19" y="83"/>
                    </a:cubicBezTo>
                    <a:cubicBezTo>
                      <a:pt x="14" y="83"/>
                      <a:pt x="9" y="81"/>
                      <a:pt x="5" y="77"/>
                    </a:cubicBezTo>
                    <a:cubicBezTo>
                      <a:pt x="2" y="74"/>
                      <a:pt x="0" y="68"/>
                      <a:pt x="0" y="63"/>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32;p2"/>
              <p:cNvSpPr/>
              <p:nvPr/>
            </p:nvSpPr>
            <p:spPr bwMode="auto">
              <a:xfrm>
                <a:off x="1865" y="2624"/>
                <a:ext cx="88" cy="139"/>
              </a:xfrm>
              <a:custGeom>
                <a:avLst/>
                <a:gdLst/>
                <a:ahLst/>
                <a:cxnLst/>
                <a:rect l="l" t="t" r="r" b="b"/>
                <a:pathLst>
                  <a:path w="44" h="69" extrusionOk="0">
                    <a:moveTo>
                      <a:pt x="3" y="49"/>
                    </a:moveTo>
                    <a:cubicBezTo>
                      <a:pt x="1" y="22"/>
                      <a:pt x="1" y="22"/>
                      <a:pt x="1" y="22"/>
                    </a:cubicBezTo>
                    <a:cubicBezTo>
                      <a:pt x="0" y="10"/>
                      <a:pt x="9" y="1"/>
                      <a:pt x="20" y="1"/>
                    </a:cubicBezTo>
                    <a:cubicBezTo>
                      <a:pt x="31" y="0"/>
                      <a:pt x="40" y="9"/>
                      <a:pt x="41" y="20"/>
                    </a:cubicBezTo>
                    <a:cubicBezTo>
                      <a:pt x="43" y="46"/>
                      <a:pt x="43" y="46"/>
                      <a:pt x="43" y="46"/>
                    </a:cubicBezTo>
                    <a:cubicBezTo>
                      <a:pt x="44" y="57"/>
                      <a:pt x="35" y="67"/>
                      <a:pt x="24" y="68"/>
                    </a:cubicBezTo>
                    <a:cubicBezTo>
                      <a:pt x="13" y="69"/>
                      <a:pt x="4" y="60"/>
                      <a:pt x="3" y="49"/>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33;p2"/>
              <p:cNvSpPr/>
              <p:nvPr/>
            </p:nvSpPr>
            <p:spPr bwMode="auto">
              <a:xfrm>
                <a:off x="1885" y="2830"/>
                <a:ext cx="143" cy="374"/>
              </a:xfrm>
              <a:custGeom>
                <a:avLst/>
                <a:gdLst/>
                <a:ahLst/>
                <a:cxnLst/>
                <a:rect l="l" t="t" r="r" b="b"/>
                <a:pathLst>
                  <a:path w="71" h="186" extrusionOk="0">
                    <a:moveTo>
                      <a:pt x="29" y="168"/>
                    </a:moveTo>
                    <a:cubicBezTo>
                      <a:pt x="25" y="151"/>
                      <a:pt x="25" y="151"/>
                      <a:pt x="25" y="151"/>
                    </a:cubicBezTo>
                    <a:cubicBezTo>
                      <a:pt x="21" y="133"/>
                      <a:pt x="21" y="133"/>
                      <a:pt x="21" y="133"/>
                    </a:cubicBezTo>
                    <a:cubicBezTo>
                      <a:pt x="13" y="96"/>
                      <a:pt x="13" y="96"/>
                      <a:pt x="13" y="96"/>
                    </a:cubicBezTo>
                    <a:cubicBezTo>
                      <a:pt x="10" y="84"/>
                      <a:pt x="9" y="72"/>
                      <a:pt x="7" y="60"/>
                    </a:cubicBezTo>
                    <a:cubicBezTo>
                      <a:pt x="3" y="42"/>
                      <a:pt x="3" y="42"/>
                      <a:pt x="3" y="42"/>
                    </a:cubicBezTo>
                    <a:cubicBezTo>
                      <a:pt x="3" y="39"/>
                      <a:pt x="2" y="36"/>
                      <a:pt x="2" y="33"/>
                    </a:cubicBezTo>
                    <a:cubicBezTo>
                      <a:pt x="1" y="23"/>
                      <a:pt x="1" y="23"/>
                      <a:pt x="1" y="23"/>
                    </a:cubicBezTo>
                    <a:cubicBezTo>
                      <a:pt x="0" y="12"/>
                      <a:pt x="7" y="2"/>
                      <a:pt x="18" y="1"/>
                    </a:cubicBezTo>
                    <a:cubicBezTo>
                      <a:pt x="29" y="0"/>
                      <a:pt x="39" y="7"/>
                      <a:pt x="40" y="18"/>
                    </a:cubicBezTo>
                    <a:cubicBezTo>
                      <a:pt x="41" y="27"/>
                      <a:pt x="41" y="27"/>
                      <a:pt x="41" y="27"/>
                    </a:cubicBezTo>
                    <a:cubicBezTo>
                      <a:pt x="42" y="30"/>
                      <a:pt x="42" y="33"/>
                      <a:pt x="43" y="36"/>
                    </a:cubicBezTo>
                    <a:cubicBezTo>
                      <a:pt x="46" y="53"/>
                      <a:pt x="46" y="53"/>
                      <a:pt x="46" y="53"/>
                    </a:cubicBezTo>
                    <a:cubicBezTo>
                      <a:pt x="48" y="65"/>
                      <a:pt x="50" y="77"/>
                      <a:pt x="52" y="89"/>
                    </a:cubicBezTo>
                    <a:cubicBezTo>
                      <a:pt x="60" y="124"/>
                      <a:pt x="60" y="124"/>
                      <a:pt x="60" y="124"/>
                    </a:cubicBezTo>
                    <a:cubicBezTo>
                      <a:pt x="63" y="141"/>
                      <a:pt x="63" y="141"/>
                      <a:pt x="63" y="141"/>
                    </a:cubicBezTo>
                    <a:cubicBezTo>
                      <a:pt x="68" y="158"/>
                      <a:pt x="68" y="158"/>
                      <a:pt x="68" y="158"/>
                    </a:cubicBezTo>
                    <a:cubicBezTo>
                      <a:pt x="71" y="169"/>
                      <a:pt x="65" y="180"/>
                      <a:pt x="54" y="183"/>
                    </a:cubicBezTo>
                    <a:cubicBezTo>
                      <a:pt x="43" y="186"/>
                      <a:pt x="32" y="179"/>
                      <a:pt x="29" y="168"/>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34;p2"/>
              <p:cNvSpPr/>
              <p:nvPr/>
            </p:nvSpPr>
            <p:spPr bwMode="auto">
              <a:xfrm>
                <a:off x="1982" y="3260"/>
                <a:ext cx="93" cy="99"/>
              </a:xfrm>
              <a:custGeom>
                <a:avLst/>
                <a:gdLst/>
                <a:ahLst/>
                <a:cxnLst/>
                <a:rect l="l" t="t" r="r" b="b"/>
                <a:pathLst>
                  <a:path w="46" h="49" extrusionOk="0">
                    <a:moveTo>
                      <a:pt x="5" y="33"/>
                    </a:moveTo>
                    <a:cubicBezTo>
                      <a:pt x="3" y="28"/>
                      <a:pt x="3" y="28"/>
                      <a:pt x="3" y="28"/>
                    </a:cubicBezTo>
                    <a:cubicBezTo>
                      <a:pt x="0" y="17"/>
                      <a:pt x="5" y="6"/>
                      <a:pt x="16" y="3"/>
                    </a:cubicBezTo>
                    <a:cubicBezTo>
                      <a:pt x="27" y="0"/>
                      <a:pt x="38" y="5"/>
                      <a:pt x="41" y="16"/>
                    </a:cubicBezTo>
                    <a:cubicBezTo>
                      <a:pt x="42" y="20"/>
                      <a:pt x="42" y="20"/>
                      <a:pt x="42" y="20"/>
                    </a:cubicBezTo>
                    <a:cubicBezTo>
                      <a:pt x="46" y="30"/>
                      <a:pt x="40" y="42"/>
                      <a:pt x="30" y="45"/>
                    </a:cubicBezTo>
                    <a:cubicBezTo>
                      <a:pt x="19" y="49"/>
                      <a:pt x="8" y="43"/>
                      <a:pt x="5" y="33"/>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35;p2"/>
              <p:cNvSpPr/>
              <p:nvPr/>
            </p:nvSpPr>
            <p:spPr bwMode="auto">
              <a:xfrm>
                <a:off x="2036" y="3411"/>
                <a:ext cx="119" cy="159"/>
              </a:xfrm>
              <a:custGeom>
                <a:avLst/>
                <a:gdLst/>
                <a:ahLst/>
                <a:cxnLst/>
                <a:rect l="l" t="t" r="r" b="b"/>
                <a:pathLst>
                  <a:path w="59" h="79" extrusionOk="0">
                    <a:moveTo>
                      <a:pt x="19" y="64"/>
                    </a:moveTo>
                    <a:cubicBezTo>
                      <a:pt x="14" y="53"/>
                      <a:pt x="8" y="41"/>
                      <a:pt x="4" y="30"/>
                    </a:cubicBezTo>
                    <a:cubicBezTo>
                      <a:pt x="0" y="19"/>
                      <a:pt x="5" y="7"/>
                      <a:pt x="15" y="4"/>
                    </a:cubicBezTo>
                    <a:cubicBezTo>
                      <a:pt x="26" y="0"/>
                      <a:pt x="37" y="5"/>
                      <a:pt x="41" y="15"/>
                    </a:cubicBezTo>
                    <a:cubicBezTo>
                      <a:pt x="45" y="26"/>
                      <a:pt x="50" y="37"/>
                      <a:pt x="55" y="48"/>
                    </a:cubicBezTo>
                    <a:cubicBezTo>
                      <a:pt x="59" y="58"/>
                      <a:pt x="55" y="70"/>
                      <a:pt x="45" y="75"/>
                    </a:cubicBezTo>
                    <a:cubicBezTo>
                      <a:pt x="35" y="79"/>
                      <a:pt x="23" y="75"/>
                      <a:pt x="19" y="64"/>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36;p2"/>
              <p:cNvSpPr/>
              <p:nvPr/>
            </p:nvSpPr>
            <p:spPr bwMode="auto">
              <a:xfrm>
                <a:off x="2129" y="3616"/>
                <a:ext cx="191" cy="265"/>
              </a:xfrm>
              <a:custGeom>
                <a:avLst/>
                <a:gdLst/>
                <a:ahLst/>
                <a:cxnLst/>
                <a:rect l="l" t="t" r="r" b="b"/>
                <a:pathLst>
                  <a:path w="95" h="132" extrusionOk="0">
                    <a:moveTo>
                      <a:pt x="56" y="120"/>
                    </a:moveTo>
                    <a:cubicBezTo>
                      <a:pt x="42" y="98"/>
                      <a:pt x="42" y="98"/>
                      <a:pt x="42" y="98"/>
                    </a:cubicBezTo>
                    <a:cubicBezTo>
                      <a:pt x="38" y="91"/>
                      <a:pt x="34" y="84"/>
                      <a:pt x="30" y="76"/>
                    </a:cubicBezTo>
                    <a:cubicBezTo>
                      <a:pt x="17" y="54"/>
                      <a:pt x="17" y="54"/>
                      <a:pt x="17" y="54"/>
                    </a:cubicBezTo>
                    <a:cubicBezTo>
                      <a:pt x="11" y="43"/>
                      <a:pt x="11" y="43"/>
                      <a:pt x="11" y="43"/>
                    </a:cubicBezTo>
                    <a:cubicBezTo>
                      <a:pt x="9" y="39"/>
                      <a:pt x="7" y="36"/>
                      <a:pt x="5" y="32"/>
                    </a:cubicBezTo>
                    <a:cubicBezTo>
                      <a:pt x="0" y="22"/>
                      <a:pt x="4" y="10"/>
                      <a:pt x="14" y="5"/>
                    </a:cubicBezTo>
                    <a:cubicBezTo>
                      <a:pt x="24" y="0"/>
                      <a:pt x="36" y="4"/>
                      <a:pt x="41" y="14"/>
                    </a:cubicBezTo>
                    <a:cubicBezTo>
                      <a:pt x="43" y="17"/>
                      <a:pt x="44" y="21"/>
                      <a:pt x="46" y="25"/>
                    </a:cubicBezTo>
                    <a:cubicBezTo>
                      <a:pt x="52" y="35"/>
                      <a:pt x="52" y="35"/>
                      <a:pt x="52" y="35"/>
                    </a:cubicBezTo>
                    <a:cubicBezTo>
                      <a:pt x="64" y="57"/>
                      <a:pt x="64" y="57"/>
                      <a:pt x="64" y="57"/>
                    </a:cubicBezTo>
                    <a:cubicBezTo>
                      <a:pt x="68" y="64"/>
                      <a:pt x="72" y="71"/>
                      <a:pt x="76" y="78"/>
                    </a:cubicBezTo>
                    <a:cubicBezTo>
                      <a:pt x="89" y="99"/>
                      <a:pt x="89" y="99"/>
                      <a:pt x="89" y="99"/>
                    </a:cubicBezTo>
                    <a:cubicBezTo>
                      <a:pt x="95" y="108"/>
                      <a:pt x="92" y="120"/>
                      <a:pt x="83" y="126"/>
                    </a:cubicBezTo>
                    <a:cubicBezTo>
                      <a:pt x="74" y="132"/>
                      <a:pt x="62" y="129"/>
                      <a:pt x="56" y="120"/>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37;p2"/>
              <p:cNvSpPr/>
              <p:nvPr/>
            </p:nvSpPr>
            <p:spPr bwMode="auto">
              <a:xfrm>
                <a:off x="2314" y="3918"/>
                <a:ext cx="175" cy="205"/>
              </a:xfrm>
              <a:custGeom>
                <a:avLst/>
                <a:gdLst/>
                <a:ahLst/>
                <a:cxnLst/>
                <a:rect l="l" t="t" r="r" b="b"/>
                <a:pathLst>
                  <a:path w="87" h="102" extrusionOk="0">
                    <a:moveTo>
                      <a:pt x="52" y="94"/>
                    </a:moveTo>
                    <a:cubicBezTo>
                      <a:pt x="28" y="64"/>
                      <a:pt x="28" y="64"/>
                      <a:pt x="28" y="64"/>
                    </a:cubicBezTo>
                    <a:cubicBezTo>
                      <a:pt x="17" y="49"/>
                      <a:pt x="17" y="49"/>
                      <a:pt x="17" y="49"/>
                    </a:cubicBezTo>
                    <a:cubicBezTo>
                      <a:pt x="6" y="34"/>
                      <a:pt x="6" y="34"/>
                      <a:pt x="6" y="34"/>
                    </a:cubicBezTo>
                    <a:cubicBezTo>
                      <a:pt x="0" y="25"/>
                      <a:pt x="2" y="12"/>
                      <a:pt x="11" y="6"/>
                    </a:cubicBezTo>
                    <a:cubicBezTo>
                      <a:pt x="20" y="0"/>
                      <a:pt x="32" y="2"/>
                      <a:pt x="39" y="11"/>
                    </a:cubicBezTo>
                    <a:cubicBezTo>
                      <a:pt x="49" y="26"/>
                      <a:pt x="49" y="26"/>
                      <a:pt x="49" y="26"/>
                    </a:cubicBezTo>
                    <a:cubicBezTo>
                      <a:pt x="60" y="40"/>
                      <a:pt x="60" y="40"/>
                      <a:pt x="60" y="40"/>
                    </a:cubicBezTo>
                    <a:cubicBezTo>
                      <a:pt x="83" y="69"/>
                      <a:pt x="83" y="69"/>
                      <a:pt x="83" y="69"/>
                    </a:cubicBezTo>
                    <a:cubicBezTo>
                      <a:pt x="86" y="73"/>
                      <a:pt x="87" y="78"/>
                      <a:pt x="87" y="83"/>
                    </a:cubicBezTo>
                    <a:cubicBezTo>
                      <a:pt x="86" y="88"/>
                      <a:pt x="84" y="93"/>
                      <a:pt x="80" y="97"/>
                    </a:cubicBezTo>
                    <a:cubicBezTo>
                      <a:pt x="76" y="100"/>
                      <a:pt x="70" y="102"/>
                      <a:pt x="65" y="101"/>
                    </a:cubicBezTo>
                    <a:cubicBezTo>
                      <a:pt x="60" y="101"/>
                      <a:pt x="55" y="98"/>
                      <a:pt x="52" y="94"/>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38;p2"/>
              <p:cNvSpPr/>
              <p:nvPr/>
            </p:nvSpPr>
            <p:spPr bwMode="auto">
              <a:xfrm>
                <a:off x="2507" y="4155"/>
                <a:ext cx="133" cy="137"/>
              </a:xfrm>
              <a:custGeom>
                <a:avLst/>
                <a:gdLst/>
                <a:ahLst/>
                <a:cxnLst/>
                <a:rect l="l" t="t" r="r" b="b"/>
                <a:pathLst>
                  <a:path w="66" h="68" extrusionOk="0">
                    <a:moveTo>
                      <a:pt x="30" y="59"/>
                    </a:moveTo>
                    <a:cubicBezTo>
                      <a:pt x="6" y="34"/>
                      <a:pt x="6" y="34"/>
                      <a:pt x="6" y="34"/>
                    </a:cubicBezTo>
                    <a:cubicBezTo>
                      <a:pt x="4" y="32"/>
                      <a:pt x="2" y="30"/>
                      <a:pt x="1" y="27"/>
                    </a:cubicBezTo>
                    <a:cubicBezTo>
                      <a:pt x="1" y="25"/>
                      <a:pt x="0" y="22"/>
                      <a:pt x="0" y="20"/>
                    </a:cubicBezTo>
                    <a:cubicBezTo>
                      <a:pt x="1" y="14"/>
                      <a:pt x="3" y="9"/>
                      <a:pt x="7" y="6"/>
                    </a:cubicBezTo>
                    <a:cubicBezTo>
                      <a:pt x="11" y="2"/>
                      <a:pt x="16" y="0"/>
                      <a:pt x="21" y="1"/>
                    </a:cubicBezTo>
                    <a:cubicBezTo>
                      <a:pt x="24" y="1"/>
                      <a:pt x="26" y="2"/>
                      <a:pt x="29" y="3"/>
                    </a:cubicBezTo>
                    <a:cubicBezTo>
                      <a:pt x="31" y="4"/>
                      <a:pt x="33" y="5"/>
                      <a:pt x="35" y="7"/>
                    </a:cubicBezTo>
                    <a:cubicBezTo>
                      <a:pt x="59" y="32"/>
                      <a:pt x="59" y="32"/>
                      <a:pt x="59" y="32"/>
                    </a:cubicBezTo>
                    <a:cubicBezTo>
                      <a:pt x="66" y="40"/>
                      <a:pt x="66" y="52"/>
                      <a:pt x="58" y="60"/>
                    </a:cubicBezTo>
                    <a:cubicBezTo>
                      <a:pt x="50" y="68"/>
                      <a:pt x="38" y="68"/>
                      <a:pt x="30" y="59"/>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29" name="Google Shape;39;p2"/>
            <p:cNvGrpSpPr/>
            <p:nvPr/>
          </p:nvGrpSpPr>
          <p:grpSpPr bwMode="auto">
            <a:xfrm>
              <a:off x="2165233" y="408689"/>
              <a:ext cx="7742771" cy="4656823"/>
              <a:chOff x="2369" y="-204"/>
              <a:chExt cx="4579" cy="2754"/>
            </a:xfrm>
          </p:grpSpPr>
          <p:sp>
            <p:nvSpPr>
              <p:cNvPr id="30" name="Google Shape;40;p2"/>
              <p:cNvSpPr/>
              <p:nvPr/>
            </p:nvSpPr>
            <p:spPr bwMode="auto">
              <a:xfrm>
                <a:off x="2369" y="-204"/>
                <a:ext cx="4579" cy="2754"/>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41;p2"/>
              <p:cNvSpPr/>
              <p:nvPr/>
            </p:nvSpPr>
            <p:spPr bwMode="auto">
              <a:xfrm>
                <a:off x="6827" y="2374"/>
                <a:ext cx="79" cy="97"/>
              </a:xfrm>
              <a:custGeom>
                <a:avLst/>
                <a:gdLst/>
                <a:ahLst/>
                <a:cxnLst/>
                <a:rect l="l" t="t" r="r" b="b"/>
                <a:pathLst>
                  <a:path w="40" h="49" extrusionOk="0">
                    <a:moveTo>
                      <a:pt x="40" y="21"/>
                    </a:moveTo>
                    <a:cubicBezTo>
                      <a:pt x="40" y="27"/>
                      <a:pt x="40" y="27"/>
                      <a:pt x="40" y="27"/>
                    </a:cubicBezTo>
                    <a:cubicBezTo>
                      <a:pt x="40" y="39"/>
                      <a:pt x="31" y="49"/>
                      <a:pt x="20" y="49"/>
                    </a:cubicBezTo>
                    <a:cubicBezTo>
                      <a:pt x="9" y="49"/>
                      <a:pt x="0" y="39"/>
                      <a:pt x="0" y="28"/>
                    </a:cubicBezTo>
                    <a:cubicBezTo>
                      <a:pt x="0" y="22"/>
                      <a:pt x="0" y="22"/>
                      <a:pt x="0" y="22"/>
                    </a:cubicBezTo>
                    <a:cubicBezTo>
                      <a:pt x="0" y="11"/>
                      <a:pt x="8" y="1"/>
                      <a:pt x="19" y="0"/>
                    </a:cubicBezTo>
                    <a:cubicBezTo>
                      <a:pt x="30" y="0"/>
                      <a:pt x="40" y="9"/>
                      <a:pt x="40" y="21"/>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2" name="Google Shape;42;p2"/>
              <p:cNvSpPr/>
              <p:nvPr/>
            </p:nvSpPr>
            <p:spPr bwMode="auto">
              <a:xfrm>
                <a:off x="6806" y="2107"/>
                <a:ext cx="93" cy="192"/>
              </a:xfrm>
              <a:custGeom>
                <a:avLst/>
                <a:gdLst/>
                <a:ahLst/>
                <a:cxnLst/>
                <a:rect l="l" t="t" r="r" b="b"/>
                <a:pathLst>
                  <a:path w="47" h="97" extrusionOk="0">
                    <a:moveTo>
                      <a:pt x="41" y="21"/>
                    </a:moveTo>
                    <a:cubicBezTo>
                      <a:pt x="43" y="38"/>
                      <a:pt x="45" y="56"/>
                      <a:pt x="46" y="74"/>
                    </a:cubicBezTo>
                    <a:cubicBezTo>
                      <a:pt x="47" y="80"/>
                      <a:pt x="45" y="85"/>
                      <a:pt x="42" y="89"/>
                    </a:cubicBezTo>
                    <a:cubicBezTo>
                      <a:pt x="39" y="94"/>
                      <a:pt x="34" y="96"/>
                      <a:pt x="28" y="97"/>
                    </a:cubicBezTo>
                    <a:cubicBezTo>
                      <a:pt x="23" y="97"/>
                      <a:pt x="18" y="95"/>
                      <a:pt x="14" y="91"/>
                    </a:cubicBezTo>
                    <a:cubicBezTo>
                      <a:pt x="10" y="88"/>
                      <a:pt x="7" y="83"/>
                      <a:pt x="7" y="77"/>
                    </a:cubicBezTo>
                    <a:cubicBezTo>
                      <a:pt x="5" y="60"/>
                      <a:pt x="3" y="43"/>
                      <a:pt x="1" y="26"/>
                    </a:cubicBezTo>
                    <a:cubicBezTo>
                      <a:pt x="0" y="14"/>
                      <a:pt x="7" y="3"/>
                      <a:pt x="18" y="2"/>
                    </a:cubicBezTo>
                    <a:cubicBezTo>
                      <a:pt x="29" y="0"/>
                      <a:pt x="39" y="9"/>
                      <a:pt x="41" y="21"/>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3" name="Google Shape;43;p2"/>
              <p:cNvSpPr/>
              <p:nvPr/>
            </p:nvSpPr>
            <p:spPr bwMode="auto">
              <a:xfrm>
                <a:off x="6730" y="1741"/>
                <a:ext cx="135" cy="299"/>
              </a:xfrm>
              <a:custGeom>
                <a:avLst/>
                <a:gdLst/>
                <a:ahLst/>
                <a:cxnLst/>
                <a:rect l="l" t="t" r="r" b="b"/>
                <a:pathLst>
                  <a:path w="68" h="151" extrusionOk="0">
                    <a:moveTo>
                      <a:pt x="42" y="18"/>
                    </a:moveTo>
                    <a:cubicBezTo>
                      <a:pt x="55" y="71"/>
                      <a:pt x="55" y="71"/>
                      <a:pt x="55" y="71"/>
                    </a:cubicBezTo>
                    <a:cubicBezTo>
                      <a:pt x="57" y="79"/>
                      <a:pt x="59" y="88"/>
                      <a:pt x="61" y="97"/>
                    </a:cubicBezTo>
                    <a:cubicBezTo>
                      <a:pt x="66" y="124"/>
                      <a:pt x="66" y="124"/>
                      <a:pt x="66" y="124"/>
                    </a:cubicBezTo>
                    <a:cubicBezTo>
                      <a:pt x="68" y="136"/>
                      <a:pt x="61" y="147"/>
                      <a:pt x="50" y="149"/>
                    </a:cubicBezTo>
                    <a:cubicBezTo>
                      <a:pt x="40" y="151"/>
                      <a:pt x="29" y="143"/>
                      <a:pt x="27" y="131"/>
                    </a:cubicBezTo>
                    <a:cubicBezTo>
                      <a:pt x="22" y="105"/>
                      <a:pt x="22" y="105"/>
                      <a:pt x="22" y="105"/>
                    </a:cubicBezTo>
                    <a:cubicBezTo>
                      <a:pt x="20" y="97"/>
                      <a:pt x="18" y="88"/>
                      <a:pt x="16" y="80"/>
                    </a:cubicBezTo>
                    <a:cubicBezTo>
                      <a:pt x="3" y="29"/>
                      <a:pt x="3" y="29"/>
                      <a:pt x="3" y="29"/>
                    </a:cubicBezTo>
                    <a:cubicBezTo>
                      <a:pt x="0" y="17"/>
                      <a:pt x="6" y="6"/>
                      <a:pt x="16" y="3"/>
                    </a:cubicBezTo>
                    <a:cubicBezTo>
                      <a:pt x="27" y="0"/>
                      <a:pt x="39" y="7"/>
                      <a:pt x="42" y="18"/>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44;p2"/>
              <p:cNvSpPr/>
              <p:nvPr/>
            </p:nvSpPr>
            <p:spPr bwMode="auto">
              <a:xfrm>
                <a:off x="6657" y="1503"/>
                <a:ext cx="117" cy="177"/>
              </a:xfrm>
              <a:custGeom>
                <a:avLst/>
                <a:gdLst/>
                <a:ahLst/>
                <a:cxnLst/>
                <a:rect l="l" t="t" r="r" b="b"/>
                <a:pathLst>
                  <a:path w="59" h="89" extrusionOk="0">
                    <a:moveTo>
                      <a:pt x="38" y="15"/>
                    </a:moveTo>
                    <a:cubicBezTo>
                      <a:pt x="54" y="59"/>
                      <a:pt x="54" y="59"/>
                      <a:pt x="54" y="59"/>
                    </a:cubicBezTo>
                    <a:cubicBezTo>
                      <a:pt x="59" y="70"/>
                      <a:pt x="53" y="83"/>
                      <a:pt x="42" y="86"/>
                    </a:cubicBezTo>
                    <a:cubicBezTo>
                      <a:pt x="32" y="89"/>
                      <a:pt x="21" y="83"/>
                      <a:pt x="16" y="72"/>
                    </a:cubicBezTo>
                    <a:cubicBezTo>
                      <a:pt x="1" y="29"/>
                      <a:pt x="1" y="29"/>
                      <a:pt x="1" y="29"/>
                    </a:cubicBezTo>
                    <a:cubicBezTo>
                      <a:pt x="0" y="26"/>
                      <a:pt x="0" y="23"/>
                      <a:pt x="0" y="21"/>
                    </a:cubicBezTo>
                    <a:cubicBezTo>
                      <a:pt x="0" y="18"/>
                      <a:pt x="0" y="15"/>
                      <a:pt x="1" y="13"/>
                    </a:cubicBezTo>
                    <a:cubicBezTo>
                      <a:pt x="3" y="8"/>
                      <a:pt x="6" y="4"/>
                      <a:pt x="12" y="2"/>
                    </a:cubicBezTo>
                    <a:cubicBezTo>
                      <a:pt x="17" y="0"/>
                      <a:pt x="22" y="0"/>
                      <a:pt x="27" y="2"/>
                    </a:cubicBezTo>
                    <a:cubicBezTo>
                      <a:pt x="30" y="4"/>
                      <a:pt x="32" y="5"/>
                      <a:pt x="34" y="7"/>
                    </a:cubicBezTo>
                    <a:cubicBezTo>
                      <a:pt x="36" y="9"/>
                      <a:pt x="37" y="12"/>
                      <a:pt x="38" y="15"/>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45;p2"/>
              <p:cNvSpPr/>
              <p:nvPr/>
            </p:nvSpPr>
            <p:spPr bwMode="auto">
              <a:xfrm>
                <a:off x="6562" y="1298"/>
                <a:ext cx="113" cy="144"/>
              </a:xfrm>
              <a:custGeom>
                <a:avLst/>
                <a:gdLst/>
                <a:ahLst/>
                <a:cxnLst/>
                <a:rect l="l" t="t" r="r" b="b"/>
                <a:pathLst>
                  <a:path w="57" h="73" extrusionOk="0">
                    <a:moveTo>
                      <a:pt x="41" y="15"/>
                    </a:moveTo>
                    <a:cubicBezTo>
                      <a:pt x="54" y="42"/>
                      <a:pt x="54" y="42"/>
                      <a:pt x="54" y="42"/>
                    </a:cubicBezTo>
                    <a:cubicBezTo>
                      <a:pt x="57" y="48"/>
                      <a:pt x="57" y="54"/>
                      <a:pt x="55" y="59"/>
                    </a:cubicBezTo>
                    <a:cubicBezTo>
                      <a:pt x="53" y="64"/>
                      <a:pt x="50" y="68"/>
                      <a:pt x="45" y="70"/>
                    </a:cubicBezTo>
                    <a:cubicBezTo>
                      <a:pt x="40" y="73"/>
                      <a:pt x="34" y="72"/>
                      <a:pt x="29" y="70"/>
                    </a:cubicBezTo>
                    <a:cubicBezTo>
                      <a:pt x="25" y="68"/>
                      <a:pt x="21" y="64"/>
                      <a:pt x="18" y="59"/>
                    </a:cubicBezTo>
                    <a:cubicBezTo>
                      <a:pt x="5" y="33"/>
                      <a:pt x="5" y="33"/>
                      <a:pt x="5" y="33"/>
                    </a:cubicBezTo>
                    <a:cubicBezTo>
                      <a:pt x="0" y="22"/>
                      <a:pt x="4" y="10"/>
                      <a:pt x="14" y="5"/>
                    </a:cubicBezTo>
                    <a:cubicBezTo>
                      <a:pt x="24" y="0"/>
                      <a:pt x="36" y="4"/>
                      <a:pt x="41" y="15"/>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46;p2"/>
              <p:cNvSpPr/>
              <p:nvPr/>
            </p:nvSpPr>
            <p:spPr bwMode="auto">
              <a:xfrm>
                <a:off x="6319" y="894"/>
                <a:ext cx="261" cy="355"/>
              </a:xfrm>
              <a:custGeom>
                <a:avLst/>
                <a:gdLst/>
                <a:ahLst/>
                <a:cxnLst/>
                <a:rect l="l" t="t" r="r" b="b"/>
                <a:pathLst>
                  <a:path w="132" h="180" extrusionOk="0">
                    <a:moveTo>
                      <a:pt x="40" y="12"/>
                    </a:moveTo>
                    <a:cubicBezTo>
                      <a:pt x="44" y="17"/>
                      <a:pt x="47" y="23"/>
                      <a:pt x="51" y="28"/>
                    </a:cubicBezTo>
                    <a:cubicBezTo>
                      <a:pt x="62" y="44"/>
                      <a:pt x="62" y="44"/>
                      <a:pt x="62" y="44"/>
                    </a:cubicBezTo>
                    <a:cubicBezTo>
                      <a:pt x="70" y="55"/>
                      <a:pt x="78" y="66"/>
                      <a:pt x="85" y="77"/>
                    </a:cubicBezTo>
                    <a:cubicBezTo>
                      <a:pt x="106" y="111"/>
                      <a:pt x="106" y="111"/>
                      <a:pt x="106" y="111"/>
                    </a:cubicBezTo>
                    <a:cubicBezTo>
                      <a:pt x="116" y="128"/>
                      <a:pt x="116" y="128"/>
                      <a:pt x="116" y="128"/>
                    </a:cubicBezTo>
                    <a:cubicBezTo>
                      <a:pt x="120" y="134"/>
                      <a:pt x="123" y="140"/>
                      <a:pt x="126" y="146"/>
                    </a:cubicBezTo>
                    <a:cubicBezTo>
                      <a:pt x="132" y="157"/>
                      <a:pt x="129" y="169"/>
                      <a:pt x="119" y="175"/>
                    </a:cubicBezTo>
                    <a:cubicBezTo>
                      <a:pt x="109" y="180"/>
                      <a:pt x="97" y="176"/>
                      <a:pt x="91" y="166"/>
                    </a:cubicBezTo>
                    <a:cubicBezTo>
                      <a:pt x="88" y="160"/>
                      <a:pt x="85" y="154"/>
                      <a:pt x="82" y="149"/>
                    </a:cubicBezTo>
                    <a:cubicBezTo>
                      <a:pt x="72" y="132"/>
                      <a:pt x="72" y="132"/>
                      <a:pt x="72" y="132"/>
                    </a:cubicBezTo>
                    <a:cubicBezTo>
                      <a:pt x="51" y="99"/>
                      <a:pt x="51" y="99"/>
                      <a:pt x="51" y="99"/>
                    </a:cubicBezTo>
                    <a:cubicBezTo>
                      <a:pt x="44" y="88"/>
                      <a:pt x="37" y="78"/>
                      <a:pt x="30" y="67"/>
                    </a:cubicBezTo>
                    <a:cubicBezTo>
                      <a:pt x="19" y="51"/>
                      <a:pt x="19" y="51"/>
                      <a:pt x="19" y="51"/>
                    </a:cubicBezTo>
                    <a:cubicBezTo>
                      <a:pt x="15" y="46"/>
                      <a:pt x="11" y="40"/>
                      <a:pt x="7" y="35"/>
                    </a:cubicBezTo>
                    <a:cubicBezTo>
                      <a:pt x="0" y="26"/>
                      <a:pt x="2" y="13"/>
                      <a:pt x="10" y="6"/>
                    </a:cubicBezTo>
                    <a:cubicBezTo>
                      <a:pt x="19" y="0"/>
                      <a:pt x="32" y="2"/>
                      <a:pt x="40" y="1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47;p2"/>
              <p:cNvSpPr/>
              <p:nvPr/>
            </p:nvSpPr>
            <p:spPr bwMode="auto">
              <a:xfrm>
                <a:off x="6214" y="760"/>
                <a:ext cx="97" cy="100"/>
              </a:xfrm>
              <a:custGeom>
                <a:avLst/>
                <a:gdLst/>
                <a:ahLst/>
                <a:cxnLst/>
                <a:rect l="l" t="t" r="r" b="b"/>
                <a:pathLst>
                  <a:path w="49" h="51" extrusionOk="0">
                    <a:moveTo>
                      <a:pt x="38" y="11"/>
                    </a:moveTo>
                    <a:cubicBezTo>
                      <a:pt x="41" y="15"/>
                      <a:pt x="41" y="15"/>
                      <a:pt x="41" y="15"/>
                    </a:cubicBezTo>
                    <a:cubicBezTo>
                      <a:pt x="49" y="24"/>
                      <a:pt x="49" y="37"/>
                      <a:pt x="40" y="44"/>
                    </a:cubicBezTo>
                    <a:cubicBezTo>
                      <a:pt x="31" y="51"/>
                      <a:pt x="18" y="49"/>
                      <a:pt x="11" y="40"/>
                    </a:cubicBezTo>
                    <a:cubicBezTo>
                      <a:pt x="7" y="36"/>
                      <a:pt x="7" y="36"/>
                      <a:pt x="7" y="36"/>
                    </a:cubicBezTo>
                    <a:cubicBezTo>
                      <a:pt x="0" y="28"/>
                      <a:pt x="0" y="14"/>
                      <a:pt x="9" y="7"/>
                    </a:cubicBezTo>
                    <a:cubicBezTo>
                      <a:pt x="17" y="0"/>
                      <a:pt x="30" y="1"/>
                      <a:pt x="38" y="11"/>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48;p2"/>
              <p:cNvSpPr/>
              <p:nvPr/>
            </p:nvSpPr>
            <p:spPr bwMode="auto">
              <a:xfrm>
                <a:off x="6050" y="583"/>
                <a:ext cx="146" cy="149"/>
              </a:xfrm>
              <a:custGeom>
                <a:avLst/>
                <a:gdLst/>
                <a:ahLst/>
                <a:cxnLst/>
                <a:rect l="l" t="t" r="r" b="b"/>
                <a:pathLst>
                  <a:path w="74" h="75" extrusionOk="0">
                    <a:moveTo>
                      <a:pt x="37" y="9"/>
                    </a:moveTo>
                    <a:cubicBezTo>
                      <a:pt x="42" y="13"/>
                      <a:pt x="47" y="18"/>
                      <a:pt x="52" y="23"/>
                    </a:cubicBezTo>
                    <a:cubicBezTo>
                      <a:pt x="66" y="38"/>
                      <a:pt x="66" y="38"/>
                      <a:pt x="66" y="38"/>
                    </a:cubicBezTo>
                    <a:cubicBezTo>
                      <a:pt x="74" y="47"/>
                      <a:pt x="74" y="60"/>
                      <a:pt x="66" y="67"/>
                    </a:cubicBezTo>
                    <a:cubicBezTo>
                      <a:pt x="58" y="75"/>
                      <a:pt x="45" y="74"/>
                      <a:pt x="37" y="66"/>
                    </a:cubicBezTo>
                    <a:cubicBezTo>
                      <a:pt x="23" y="51"/>
                      <a:pt x="23" y="51"/>
                      <a:pt x="23" y="51"/>
                    </a:cubicBezTo>
                    <a:cubicBezTo>
                      <a:pt x="19" y="46"/>
                      <a:pt x="14" y="41"/>
                      <a:pt x="9" y="37"/>
                    </a:cubicBezTo>
                    <a:cubicBezTo>
                      <a:pt x="1" y="29"/>
                      <a:pt x="0" y="16"/>
                      <a:pt x="8" y="8"/>
                    </a:cubicBezTo>
                    <a:cubicBezTo>
                      <a:pt x="15" y="0"/>
                      <a:pt x="29" y="0"/>
                      <a:pt x="37" y="9"/>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49;p2"/>
              <p:cNvSpPr/>
              <p:nvPr/>
            </p:nvSpPr>
            <p:spPr bwMode="auto">
              <a:xfrm>
                <a:off x="5766" y="338"/>
                <a:ext cx="259" cy="226"/>
              </a:xfrm>
              <a:custGeom>
                <a:avLst/>
                <a:gdLst/>
                <a:ahLst/>
                <a:cxnLst/>
                <a:rect l="l" t="t" r="r" b="b"/>
                <a:pathLst>
                  <a:path w="131" h="114" extrusionOk="0">
                    <a:moveTo>
                      <a:pt x="35" y="7"/>
                    </a:moveTo>
                    <a:cubicBezTo>
                      <a:pt x="79" y="41"/>
                      <a:pt x="79" y="41"/>
                      <a:pt x="79" y="41"/>
                    </a:cubicBezTo>
                    <a:cubicBezTo>
                      <a:pt x="86" y="46"/>
                      <a:pt x="93" y="53"/>
                      <a:pt x="100" y="59"/>
                    </a:cubicBezTo>
                    <a:cubicBezTo>
                      <a:pt x="121" y="76"/>
                      <a:pt x="121" y="76"/>
                      <a:pt x="121" y="76"/>
                    </a:cubicBezTo>
                    <a:cubicBezTo>
                      <a:pt x="130" y="84"/>
                      <a:pt x="131" y="97"/>
                      <a:pt x="124" y="105"/>
                    </a:cubicBezTo>
                    <a:cubicBezTo>
                      <a:pt x="116" y="114"/>
                      <a:pt x="103" y="114"/>
                      <a:pt x="94" y="106"/>
                    </a:cubicBezTo>
                    <a:cubicBezTo>
                      <a:pt x="74" y="89"/>
                      <a:pt x="74" y="89"/>
                      <a:pt x="74" y="89"/>
                    </a:cubicBezTo>
                    <a:cubicBezTo>
                      <a:pt x="67" y="83"/>
                      <a:pt x="61" y="77"/>
                      <a:pt x="54" y="72"/>
                    </a:cubicBezTo>
                    <a:cubicBezTo>
                      <a:pt x="12" y="40"/>
                      <a:pt x="12" y="40"/>
                      <a:pt x="12" y="40"/>
                    </a:cubicBezTo>
                    <a:cubicBezTo>
                      <a:pt x="2" y="33"/>
                      <a:pt x="0" y="20"/>
                      <a:pt x="6" y="11"/>
                    </a:cubicBezTo>
                    <a:cubicBezTo>
                      <a:pt x="12" y="2"/>
                      <a:pt x="26" y="0"/>
                      <a:pt x="35"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50;p2"/>
              <p:cNvSpPr/>
              <p:nvPr/>
            </p:nvSpPr>
            <p:spPr bwMode="auto">
              <a:xfrm>
                <a:off x="5497" y="164"/>
                <a:ext cx="231" cy="174"/>
              </a:xfrm>
              <a:custGeom>
                <a:avLst/>
                <a:gdLst/>
                <a:ahLst/>
                <a:cxnLst/>
                <a:rect l="l" t="t" r="r" b="b"/>
                <a:pathLst>
                  <a:path w="117" h="88" extrusionOk="0">
                    <a:moveTo>
                      <a:pt x="34" y="6"/>
                    </a:moveTo>
                    <a:cubicBezTo>
                      <a:pt x="58" y="19"/>
                      <a:pt x="80" y="34"/>
                      <a:pt x="103" y="48"/>
                    </a:cubicBezTo>
                    <a:cubicBezTo>
                      <a:pt x="114" y="55"/>
                      <a:pt x="117" y="68"/>
                      <a:pt x="110" y="77"/>
                    </a:cubicBezTo>
                    <a:cubicBezTo>
                      <a:pt x="104" y="86"/>
                      <a:pt x="92" y="88"/>
                      <a:pt x="82" y="82"/>
                    </a:cubicBezTo>
                    <a:cubicBezTo>
                      <a:pt x="59" y="68"/>
                      <a:pt x="37" y="53"/>
                      <a:pt x="14" y="41"/>
                    </a:cubicBezTo>
                    <a:cubicBezTo>
                      <a:pt x="4" y="35"/>
                      <a:pt x="0" y="23"/>
                      <a:pt x="5" y="13"/>
                    </a:cubicBezTo>
                    <a:cubicBezTo>
                      <a:pt x="10" y="4"/>
                      <a:pt x="23" y="0"/>
                      <a:pt x="34" y="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51;p2"/>
              <p:cNvSpPr/>
              <p:nvPr/>
            </p:nvSpPr>
            <p:spPr bwMode="auto">
              <a:xfrm>
                <a:off x="5285" y="59"/>
                <a:ext cx="164" cy="123"/>
              </a:xfrm>
              <a:custGeom>
                <a:avLst/>
                <a:gdLst/>
                <a:ahLst/>
                <a:cxnLst/>
                <a:rect l="l" t="t" r="r" b="b"/>
                <a:pathLst>
                  <a:path w="83" h="62" extrusionOk="0">
                    <a:moveTo>
                      <a:pt x="33" y="5"/>
                    </a:moveTo>
                    <a:cubicBezTo>
                      <a:pt x="39" y="7"/>
                      <a:pt x="44" y="10"/>
                      <a:pt x="50" y="12"/>
                    </a:cubicBezTo>
                    <a:cubicBezTo>
                      <a:pt x="67" y="21"/>
                      <a:pt x="67" y="21"/>
                      <a:pt x="67" y="21"/>
                    </a:cubicBezTo>
                    <a:cubicBezTo>
                      <a:pt x="78" y="26"/>
                      <a:pt x="83" y="39"/>
                      <a:pt x="78" y="48"/>
                    </a:cubicBezTo>
                    <a:cubicBezTo>
                      <a:pt x="73" y="58"/>
                      <a:pt x="60" y="62"/>
                      <a:pt x="50" y="57"/>
                    </a:cubicBezTo>
                    <a:cubicBezTo>
                      <a:pt x="33" y="49"/>
                      <a:pt x="33" y="49"/>
                      <a:pt x="33" y="49"/>
                    </a:cubicBezTo>
                    <a:cubicBezTo>
                      <a:pt x="28" y="46"/>
                      <a:pt x="22" y="44"/>
                      <a:pt x="16" y="41"/>
                    </a:cubicBezTo>
                    <a:cubicBezTo>
                      <a:pt x="6" y="37"/>
                      <a:pt x="0" y="25"/>
                      <a:pt x="5" y="14"/>
                    </a:cubicBezTo>
                    <a:cubicBezTo>
                      <a:pt x="9" y="4"/>
                      <a:pt x="22" y="0"/>
                      <a:pt x="33"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52;p2"/>
              <p:cNvSpPr/>
              <p:nvPr/>
            </p:nvSpPr>
            <p:spPr bwMode="auto">
              <a:xfrm>
                <a:off x="5127" y="-6"/>
                <a:ext cx="105" cy="95"/>
              </a:xfrm>
              <a:custGeom>
                <a:avLst/>
                <a:gdLst/>
                <a:ahLst/>
                <a:cxnLst/>
                <a:rect l="l" t="t" r="r" b="b"/>
                <a:pathLst>
                  <a:path w="53" h="48" extrusionOk="0">
                    <a:moveTo>
                      <a:pt x="31" y="4"/>
                    </a:moveTo>
                    <a:cubicBezTo>
                      <a:pt x="36" y="6"/>
                      <a:pt x="36" y="6"/>
                      <a:pt x="36" y="6"/>
                    </a:cubicBezTo>
                    <a:cubicBezTo>
                      <a:pt x="47" y="11"/>
                      <a:pt x="53" y="22"/>
                      <a:pt x="49" y="33"/>
                    </a:cubicBezTo>
                    <a:cubicBezTo>
                      <a:pt x="45" y="43"/>
                      <a:pt x="33" y="48"/>
                      <a:pt x="22" y="44"/>
                    </a:cubicBezTo>
                    <a:cubicBezTo>
                      <a:pt x="17" y="42"/>
                      <a:pt x="17" y="42"/>
                      <a:pt x="17" y="42"/>
                    </a:cubicBezTo>
                    <a:cubicBezTo>
                      <a:pt x="6" y="38"/>
                      <a:pt x="0" y="26"/>
                      <a:pt x="4" y="15"/>
                    </a:cubicBezTo>
                    <a:cubicBezTo>
                      <a:pt x="7" y="5"/>
                      <a:pt x="19" y="0"/>
                      <a:pt x="31" y="4"/>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53;p2"/>
              <p:cNvSpPr/>
              <p:nvPr/>
            </p:nvSpPr>
            <p:spPr bwMode="auto">
              <a:xfrm>
                <a:off x="4876" y="-85"/>
                <a:ext cx="192" cy="119"/>
              </a:xfrm>
              <a:custGeom>
                <a:avLst/>
                <a:gdLst/>
                <a:ahLst/>
                <a:cxnLst/>
                <a:rect l="l" t="t" r="r" b="b"/>
                <a:pathLst>
                  <a:path w="97" h="60" extrusionOk="0">
                    <a:moveTo>
                      <a:pt x="28" y="3"/>
                    </a:moveTo>
                    <a:cubicBezTo>
                      <a:pt x="54" y="10"/>
                      <a:pt x="54" y="10"/>
                      <a:pt x="54" y="10"/>
                    </a:cubicBezTo>
                    <a:cubicBezTo>
                      <a:pt x="67" y="14"/>
                      <a:pt x="67" y="14"/>
                      <a:pt x="67" y="14"/>
                    </a:cubicBezTo>
                    <a:cubicBezTo>
                      <a:pt x="73" y="16"/>
                      <a:pt x="73" y="16"/>
                      <a:pt x="73" y="16"/>
                    </a:cubicBezTo>
                    <a:cubicBezTo>
                      <a:pt x="79" y="18"/>
                      <a:pt x="79" y="18"/>
                      <a:pt x="79" y="18"/>
                    </a:cubicBezTo>
                    <a:cubicBezTo>
                      <a:pt x="91" y="21"/>
                      <a:pt x="97" y="33"/>
                      <a:pt x="94" y="43"/>
                    </a:cubicBezTo>
                    <a:cubicBezTo>
                      <a:pt x="91" y="54"/>
                      <a:pt x="79" y="60"/>
                      <a:pt x="68" y="56"/>
                    </a:cubicBezTo>
                    <a:cubicBezTo>
                      <a:pt x="62" y="54"/>
                      <a:pt x="62" y="54"/>
                      <a:pt x="62" y="54"/>
                    </a:cubicBezTo>
                    <a:cubicBezTo>
                      <a:pt x="55" y="52"/>
                      <a:pt x="55" y="52"/>
                      <a:pt x="55" y="52"/>
                    </a:cubicBezTo>
                    <a:cubicBezTo>
                      <a:pt x="43" y="49"/>
                      <a:pt x="43" y="49"/>
                      <a:pt x="43" y="49"/>
                    </a:cubicBezTo>
                    <a:cubicBezTo>
                      <a:pt x="18" y="42"/>
                      <a:pt x="18" y="42"/>
                      <a:pt x="18" y="42"/>
                    </a:cubicBezTo>
                    <a:cubicBezTo>
                      <a:pt x="7" y="39"/>
                      <a:pt x="0" y="28"/>
                      <a:pt x="2" y="17"/>
                    </a:cubicBezTo>
                    <a:cubicBezTo>
                      <a:pt x="5" y="6"/>
                      <a:pt x="16" y="0"/>
                      <a:pt x="28" y="3"/>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4" name="Google Shape;54;p2"/>
              <p:cNvSpPr/>
              <p:nvPr/>
            </p:nvSpPr>
            <p:spPr bwMode="auto">
              <a:xfrm>
                <a:off x="4510" y="-148"/>
                <a:ext cx="301" cy="116"/>
              </a:xfrm>
              <a:custGeom>
                <a:avLst/>
                <a:gdLst/>
                <a:ahLst/>
                <a:cxnLst/>
                <a:rect l="l" t="t" r="r" b="b"/>
                <a:pathLst>
                  <a:path w="152" h="59" extrusionOk="0">
                    <a:moveTo>
                      <a:pt x="25" y="1"/>
                    </a:moveTo>
                    <a:cubicBezTo>
                      <a:pt x="52" y="4"/>
                      <a:pt x="52" y="4"/>
                      <a:pt x="52" y="4"/>
                    </a:cubicBezTo>
                    <a:cubicBezTo>
                      <a:pt x="61" y="5"/>
                      <a:pt x="70" y="6"/>
                      <a:pt x="79" y="8"/>
                    </a:cubicBezTo>
                    <a:cubicBezTo>
                      <a:pt x="132" y="17"/>
                      <a:pt x="132" y="17"/>
                      <a:pt x="132" y="17"/>
                    </a:cubicBezTo>
                    <a:cubicBezTo>
                      <a:pt x="144" y="20"/>
                      <a:pt x="152" y="30"/>
                      <a:pt x="150" y="41"/>
                    </a:cubicBezTo>
                    <a:cubicBezTo>
                      <a:pt x="147" y="52"/>
                      <a:pt x="136" y="59"/>
                      <a:pt x="125" y="56"/>
                    </a:cubicBezTo>
                    <a:cubicBezTo>
                      <a:pt x="73" y="47"/>
                      <a:pt x="73" y="47"/>
                      <a:pt x="73" y="47"/>
                    </a:cubicBezTo>
                    <a:cubicBezTo>
                      <a:pt x="64" y="46"/>
                      <a:pt x="56" y="45"/>
                      <a:pt x="47" y="44"/>
                    </a:cubicBezTo>
                    <a:cubicBezTo>
                      <a:pt x="21" y="41"/>
                      <a:pt x="21" y="41"/>
                      <a:pt x="21" y="41"/>
                    </a:cubicBezTo>
                    <a:cubicBezTo>
                      <a:pt x="9" y="39"/>
                      <a:pt x="0" y="29"/>
                      <a:pt x="1" y="18"/>
                    </a:cubicBezTo>
                    <a:cubicBezTo>
                      <a:pt x="2" y="7"/>
                      <a:pt x="13" y="0"/>
                      <a:pt x="25" y="1"/>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5" name="Google Shape;55;p2"/>
              <p:cNvSpPr/>
              <p:nvPr/>
            </p:nvSpPr>
            <p:spPr bwMode="auto">
              <a:xfrm>
                <a:off x="4259" y="-162"/>
                <a:ext cx="180" cy="83"/>
              </a:xfrm>
              <a:custGeom>
                <a:avLst/>
                <a:gdLst/>
                <a:ahLst/>
                <a:cxnLst/>
                <a:rect l="l" t="t" r="r" b="b"/>
                <a:pathLst>
                  <a:path w="91" h="42" extrusionOk="0">
                    <a:moveTo>
                      <a:pt x="22" y="0"/>
                    </a:moveTo>
                    <a:cubicBezTo>
                      <a:pt x="70" y="1"/>
                      <a:pt x="70" y="1"/>
                      <a:pt x="70" y="1"/>
                    </a:cubicBezTo>
                    <a:cubicBezTo>
                      <a:pt x="82" y="2"/>
                      <a:pt x="91" y="12"/>
                      <a:pt x="90" y="23"/>
                    </a:cubicBezTo>
                    <a:cubicBezTo>
                      <a:pt x="89" y="34"/>
                      <a:pt x="79" y="42"/>
                      <a:pt x="68" y="41"/>
                    </a:cubicBezTo>
                    <a:cubicBezTo>
                      <a:pt x="22" y="40"/>
                      <a:pt x="22" y="40"/>
                      <a:pt x="22" y="40"/>
                    </a:cubicBezTo>
                    <a:cubicBezTo>
                      <a:pt x="10" y="40"/>
                      <a:pt x="1" y="30"/>
                      <a:pt x="1" y="20"/>
                    </a:cubicBezTo>
                    <a:cubicBezTo>
                      <a:pt x="0" y="8"/>
                      <a:pt x="10" y="0"/>
                      <a:pt x="22" y="0"/>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6" name="Google Shape;56;p2"/>
              <p:cNvSpPr/>
              <p:nvPr/>
            </p:nvSpPr>
            <p:spPr bwMode="auto">
              <a:xfrm>
                <a:off x="4040" y="-160"/>
                <a:ext cx="144" cy="85"/>
              </a:xfrm>
              <a:custGeom>
                <a:avLst/>
                <a:gdLst/>
                <a:ahLst/>
                <a:cxnLst/>
                <a:rect l="l" t="t" r="r" b="b"/>
                <a:pathLst>
                  <a:path w="73" h="43" extrusionOk="0">
                    <a:moveTo>
                      <a:pt x="21" y="2"/>
                    </a:moveTo>
                    <a:cubicBezTo>
                      <a:pt x="51" y="0"/>
                      <a:pt x="51" y="0"/>
                      <a:pt x="51" y="0"/>
                    </a:cubicBezTo>
                    <a:cubicBezTo>
                      <a:pt x="63" y="0"/>
                      <a:pt x="73" y="8"/>
                      <a:pt x="73" y="20"/>
                    </a:cubicBezTo>
                    <a:cubicBezTo>
                      <a:pt x="73" y="31"/>
                      <a:pt x="64" y="40"/>
                      <a:pt x="52" y="40"/>
                    </a:cubicBezTo>
                    <a:cubicBezTo>
                      <a:pt x="24" y="42"/>
                      <a:pt x="24" y="42"/>
                      <a:pt x="24" y="42"/>
                    </a:cubicBezTo>
                    <a:cubicBezTo>
                      <a:pt x="12" y="43"/>
                      <a:pt x="2" y="35"/>
                      <a:pt x="1" y="24"/>
                    </a:cubicBezTo>
                    <a:cubicBezTo>
                      <a:pt x="0" y="13"/>
                      <a:pt x="9" y="3"/>
                      <a:pt x="21" y="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7" name="Google Shape;57;p2"/>
              <p:cNvSpPr/>
              <p:nvPr/>
            </p:nvSpPr>
            <p:spPr bwMode="auto">
              <a:xfrm>
                <a:off x="3571" y="-143"/>
                <a:ext cx="396" cy="146"/>
              </a:xfrm>
              <a:custGeom>
                <a:avLst/>
                <a:gdLst/>
                <a:ahLst/>
                <a:cxnLst/>
                <a:rect l="l" t="t" r="r" b="b"/>
                <a:pathLst>
                  <a:path w="201" h="74" extrusionOk="0">
                    <a:moveTo>
                      <a:pt x="19" y="32"/>
                    </a:moveTo>
                    <a:cubicBezTo>
                      <a:pt x="25" y="30"/>
                      <a:pt x="32" y="28"/>
                      <a:pt x="38" y="27"/>
                    </a:cubicBezTo>
                    <a:cubicBezTo>
                      <a:pt x="58" y="23"/>
                      <a:pt x="58" y="23"/>
                      <a:pt x="58" y="23"/>
                    </a:cubicBezTo>
                    <a:cubicBezTo>
                      <a:pt x="97" y="14"/>
                      <a:pt x="97" y="14"/>
                      <a:pt x="97" y="14"/>
                    </a:cubicBezTo>
                    <a:cubicBezTo>
                      <a:pt x="136" y="7"/>
                      <a:pt x="136" y="7"/>
                      <a:pt x="136" y="7"/>
                    </a:cubicBezTo>
                    <a:cubicBezTo>
                      <a:pt x="149" y="5"/>
                      <a:pt x="162" y="3"/>
                      <a:pt x="175" y="2"/>
                    </a:cubicBezTo>
                    <a:cubicBezTo>
                      <a:pt x="187" y="0"/>
                      <a:pt x="198" y="8"/>
                      <a:pt x="199" y="19"/>
                    </a:cubicBezTo>
                    <a:cubicBezTo>
                      <a:pt x="201" y="30"/>
                      <a:pt x="192" y="40"/>
                      <a:pt x="181" y="41"/>
                    </a:cubicBezTo>
                    <a:cubicBezTo>
                      <a:pt x="168" y="42"/>
                      <a:pt x="155" y="45"/>
                      <a:pt x="142" y="47"/>
                    </a:cubicBezTo>
                    <a:cubicBezTo>
                      <a:pt x="104" y="53"/>
                      <a:pt x="104" y="53"/>
                      <a:pt x="104" y="53"/>
                    </a:cubicBezTo>
                    <a:cubicBezTo>
                      <a:pt x="66" y="62"/>
                      <a:pt x="66" y="62"/>
                      <a:pt x="66" y="62"/>
                    </a:cubicBezTo>
                    <a:cubicBezTo>
                      <a:pt x="47" y="66"/>
                      <a:pt x="47" y="66"/>
                      <a:pt x="47" y="66"/>
                    </a:cubicBezTo>
                    <a:cubicBezTo>
                      <a:pt x="41" y="67"/>
                      <a:pt x="35" y="69"/>
                      <a:pt x="29" y="71"/>
                    </a:cubicBezTo>
                    <a:cubicBezTo>
                      <a:pt x="17" y="74"/>
                      <a:pt x="6" y="68"/>
                      <a:pt x="3" y="57"/>
                    </a:cubicBezTo>
                    <a:cubicBezTo>
                      <a:pt x="0" y="46"/>
                      <a:pt x="7" y="35"/>
                      <a:pt x="1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8" name="Google Shape;58;p2"/>
              <p:cNvSpPr/>
              <p:nvPr/>
            </p:nvSpPr>
            <p:spPr bwMode="auto">
              <a:xfrm>
                <a:off x="3405" y="-40"/>
                <a:ext cx="105" cy="91"/>
              </a:xfrm>
              <a:custGeom>
                <a:avLst/>
                <a:gdLst/>
                <a:ahLst/>
                <a:cxnLst/>
                <a:rect l="l" t="t" r="r" b="b"/>
                <a:pathLst>
                  <a:path w="53" h="46" extrusionOk="0">
                    <a:moveTo>
                      <a:pt x="18" y="5"/>
                    </a:moveTo>
                    <a:cubicBezTo>
                      <a:pt x="23" y="3"/>
                      <a:pt x="23" y="3"/>
                      <a:pt x="23" y="3"/>
                    </a:cubicBezTo>
                    <a:cubicBezTo>
                      <a:pt x="35" y="0"/>
                      <a:pt x="47" y="5"/>
                      <a:pt x="50" y="16"/>
                    </a:cubicBezTo>
                    <a:cubicBezTo>
                      <a:pt x="53" y="26"/>
                      <a:pt x="47" y="38"/>
                      <a:pt x="35" y="41"/>
                    </a:cubicBezTo>
                    <a:cubicBezTo>
                      <a:pt x="31" y="43"/>
                      <a:pt x="31" y="43"/>
                      <a:pt x="31" y="43"/>
                    </a:cubicBezTo>
                    <a:cubicBezTo>
                      <a:pt x="20" y="46"/>
                      <a:pt x="8" y="41"/>
                      <a:pt x="4" y="30"/>
                    </a:cubicBezTo>
                    <a:cubicBezTo>
                      <a:pt x="0" y="20"/>
                      <a:pt x="7" y="9"/>
                      <a:pt x="18"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9" name="Google Shape;59;p2"/>
              <p:cNvSpPr/>
              <p:nvPr/>
            </p:nvSpPr>
            <p:spPr bwMode="auto">
              <a:xfrm>
                <a:off x="3180" y="18"/>
                <a:ext cx="170" cy="120"/>
              </a:xfrm>
              <a:custGeom>
                <a:avLst/>
                <a:gdLst/>
                <a:ahLst/>
                <a:cxnLst/>
                <a:rect l="l" t="t" r="r" b="b"/>
                <a:pathLst>
                  <a:path w="86" h="61" extrusionOk="0">
                    <a:moveTo>
                      <a:pt x="17" y="20"/>
                    </a:moveTo>
                    <a:cubicBezTo>
                      <a:pt x="35" y="12"/>
                      <a:pt x="35" y="12"/>
                      <a:pt x="35" y="12"/>
                    </a:cubicBezTo>
                    <a:cubicBezTo>
                      <a:pt x="42" y="9"/>
                      <a:pt x="48" y="6"/>
                      <a:pt x="54" y="4"/>
                    </a:cubicBezTo>
                    <a:cubicBezTo>
                      <a:pt x="66" y="0"/>
                      <a:pt x="78" y="5"/>
                      <a:pt x="82" y="15"/>
                    </a:cubicBezTo>
                    <a:cubicBezTo>
                      <a:pt x="86" y="25"/>
                      <a:pt x="80" y="37"/>
                      <a:pt x="69" y="41"/>
                    </a:cubicBezTo>
                    <a:cubicBezTo>
                      <a:pt x="63" y="43"/>
                      <a:pt x="57" y="46"/>
                      <a:pt x="51" y="49"/>
                    </a:cubicBezTo>
                    <a:cubicBezTo>
                      <a:pt x="33" y="56"/>
                      <a:pt x="33" y="56"/>
                      <a:pt x="33" y="56"/>
                    </a:cubicBezTo>
                    <a:cubicBezTo>
                      <a:pt x="22" y="61"/>
                      <a:pt x="10" y="57"/>
                      <a:pt x="5" y="47"/>
                    </a:cubicBezTo>
                    <a:cubicBezTo>
                      <a:pt x="0" y="37"/>
                      <a:pt x="6" y="25"/>
                      <a:pt x="17" y="20"/>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50" name="Google Shape;60;p2"/>
              <p:cNvSpPr/>
              <p:nvPr/>
            </p:nvSpPr>
            <p:spPr bwMode="auto">
              <a:xfrm>
                <a:off x="2849" y="117"/>
                <a:ext cx="281" cy="195"/>
              </a:xfrm>
              <a:custGeom>
                <a:avLst/>
                <a:gdLst/>
                <a:ahLst/>
                <a:cxnLst/>
                <a:rect l="l" t="t" r="r" b="b"/>
                <a:pathLst>
                  <a:path w="142" h="99" extrusionOk="0">
                    <a:moveTo>
                      <a:pt x="14" y="59"/>
                    </a:moveTo>
                    <a:cubicBezTo>
                      <a:pt x="37" y="45"/>
                      <a:pt x="37" y="45"/>
                      <a:pt x="37" y="45"/>
                    </a:cubicBezTo>
                    <a:cubicBezTo>
                      <a:pt x="45" y="40"/>
                      <a:pt x="53" y="36"/>
                      <a:pt x="61" y="31"/>
                    </a:cubicBezTo>
                    <a:cubicBezTo>
                      <a:pt x="85" y="18"/>
                      <a:pt x="85" y="18"/>
                      <a:pt x="85" y="18"/>
                    </a:cubicBezTo>
                    <a:cubicBezTo>
                      <a:pt x="97" y="11"/>
                      <a:pt x="97" y="11"/>
                      <a:pt x="97" y="11"/>
                    </a:cubicBezTo>
                    <a:cubicBezTo>
                      <a:pt x="109" y="5"/>
                      <a:pt x="109" y="5"/>
                      <a:pt x="109" y="5"/>
                    </a:cubicBezTo>
                    <a:cubicBezTo>
                      <a:pt x="120" y="0"/>
                      <a:pt x="132" y="4"/>
                      <a:pt x="137" y="13"/>
                    </a:cubicBezTo>
                    <a:cubicBezTo>
                      <a:pt x="142" y="23"/>
                      <a:pt x="138" y="36"/>
                      <a:pt x="127" y="41"/>
                    </a:cubicBezTo>
                    <a:cubicBezTo>
                      <a:pt x="115" y="47"/>
                      <a:pt x="115" y="47"/>
                      <a:pt x="115" y="47"/>
                    </a:cubicBezTo>
                    <a:cubicBezTo>
                      <a:pt x="104" y="53"/>
                      <a:pt x="104" y="53"/>
                      <a:pt x="104" y="53"/>
                    </a:cubicBezTo>
                    <a:cubicBezTo>
                      <a:pt x="80" y="66"/>
                      <a:pt x="80" y="66"/>
                      <a:pt x="80" y="66"/>
                    </a:cubicBezTo>
                    <a:cubicBezTo>
                      <a:pt x="73" y="70"/>
                      <a:pt x="65" y="75"/>
                      <a:pt x="57" y="79"/>
                    </a:cubicBezTo>
                    <a:cubicBezTo>
                      <a:pt x="35" y="93"/>
                      <a:pt x="35" y="93"/>
                      <a:pt x="35" y="93"/>
                    </a:cubicBezTo>
                    <a:cubicBezTo>
                      <a:pt x="25" y="99"/>
                      <a:pt x="12" y="97"/>
                      <a:pt x="6" y="88"/>
                    </a:cubicBezTo>
                    <a:cubicBezTo>
                      <a:pt x="0" y="78"/>
                      <a:pt x="3" y="66"/>
                      <a:pt x="14" y="5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51" name="Google Shape;61;p2"/>
              <p:cNvSpPr/>
              <p:nvPr/>
            </p:nvSpPr>
            <p:spPr bwMode="auto">
              <a:xfrm>
                <a:off x="2594" y="310"/>
                <a:ext cx="216" cy="184"/>
              </a:xfrm>
              <a:custGeom>
                <a:avLst/>
                <a:gdLst/>
                <a:ahLst/>
                <a:cxnLst/>
                <a:rect l="l" t="t" r="r" b="b"/>
                <a:pathLst>
                  <a:path w="109" h="93" extrusionOk="0">
                    <a:moveTo>
                      <a:pt x="9" y="56"/>
                    </a:moveTo>
                    <a:cubicBezTo>
                      <a:pt x="41" y="31"/>
                      <a:pt x="41" y="31"/>
                      <a:pt x="41" y="31"/>
                    </a:cubicBezTo>
                    <a:cubicBezTo>
                      <a:pt x="57" y="19"/>
                      <a:pt x="57" y="19"/>
                      <a:pt x="57" y="19"/>
                    </a:cubicBezTo>
                    <a:cubicBezTo>
                      <a:pt x="74" y="7"/>
                      <a:pt x="74" y="7"/>
                      <a:pt x="74" y="7"/>
                    </a:cubicBezTo>
                    <a:cubicBezTo>
                      <a:pt x="84" y="0"/>
                      <a:pt x="97" y="2"/>
                      <a:pt x="103" y="11"/>
                    </a:cubicBezTo>
                    <a:cubicBezTo>
                      <a:pt x="109" y="20"/>
                      <a:pt x="106" y="33"/>
                      <a:pt x="97" y="40"/>
                    </a:cubicBezTo>
                    <a:cubicBezTo>
                      <a:pt x="81" y="51"/>
                      <a:pt x="81" y="51"/>
                      <a:pt x="81" y="51"/>
                    </a:cubicBezTo>
                    <a:cubicBezTo>
                      <a:pt x="65" y="63"/>
                      <a:pt x="65" y="63"/>
                      <a:pt x="65" y="63"/>
                    </a:cubicBezTo>
                    <a:cubicBezTo>
                      <a:pt x="34" y="87"/>
                      <a:pt x="34" y="87"/>
                      <a:pt x="34" y="87"/>
                    </a:cubicBezTo>
                    <a:cubicBezTo>
                      <a:pt x="29" y="91"/>
                      <a:pt x="24" y="93"/>
                      <a:pt x="18" y="92"/>
                    </a:cubicBezTo>
                    <a:cubicBezTo>
                      <a:pt x="13" y="92"/>
                      <a:pt x="8" y="90"/>
                      <a:pt x="5" y="86"/>
                    </a:cubicBezTo>
                    <a:cubicBezTo>
                      <a:pt x="1" y="81"/>
                      <a:pt x="0" y="76"/>
                      <a:pt x="0" y="71"/>
                    </a:cubicBezTo>
                    <a:cubicBezTo>
                      <a:pt x="1" y="65"/>
                      <a:pt x="4" y="60"/>
                      <a:pt x="9" y="5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52" name="Google Shape;62;p2"/>
              <p:cNvSpPr/>
              <p:nvPr/>
            </p:nvSpPr>
            <p:spPr bwMode="auto">
              <a:xfrm>
                <a:off x="2413" y="516"/>
                <a:ext cx="143" cy="137"/>
              </a:xfrm>
              <a:custGeom>
                <a:avLst/>
                <a:gdLst/>
                <a:ahLst/>
                <a:cxnLst/>
                <a:rect l="l" t="t" r="r" b="b"/>
                <a:pathLst>
                  <a:path w="72" h="69" extrusionOk="0">
                    <a:moveTo>
                      <a:pt x="9" y="32"/>
                    </a:moveTo>
                    <a:cubicBezTo>
                      <a:pt x="37" y="6"/>
                      <a:pt x="37" y="6"/>
                      <a:pt x="37" y="6"/>
                    </a:cubicBezTo>
                    <a:cubicBezTo>
                      <a:pt x="39" y="4"/>
                      <a:pt x="41" y="3"/>
                      <a:pt x="44" y="2"/>
                    </a:cubicBezTo>
                    <a:cubicBezTo>
                      <a:pt x="47" y="1"/>
                      <a:pt x="49" y="0"/>
                      <a:pt x="52" y="0"/>
                    </a:cubicBezTo>
                    <a:cubicBezTo>
                      <a:pt x="58" y="0"/>
                      <a:pt x="63" y="3"/>
                      <a:pt x="66" y="7"/>
                    </a:cubicBezTo>
                    <a:cubicBezTo>
                      <a:pt x="70" y="11"/>
                      <a:pt x="72" y="16"/>
                      <a:pt x="71" y="21"/>
                    </a:cubicBezTo>
                    <a:cubicBezTo>
                      <a:pt x="71" y="24"/>
                      <a:pt x="70" y="26"/>
                      <a:pt x="69" y="29"/>
                    </a:cubicBezTo>
                    <a:cubicBezTo>
                      <a:pt x="68" y="31"/>
                      <a:pt x="66" y="34"/>
                      <a:pt x="64" y="36"/>
                    </a:cubicBezTo>
                    <a:cubicBezTo>
                      <a:pt x="37" y="61"/>
                      <a:pt x="37" y="61"/>
                      <a:pt x="37" y="61"/>
                    </a:cubicBezTo>
                    <a:cubicBezTo>
                      <a:pt x="29" y="69"/>
                      <a:pt x="15" y="69"/>
                      <a:pt x="8" y="62"/>
                    </a:cubicBezTo>
                    <a:cubicBezTo>
                      <a:pt x="0" y="54"/>
                      <a:pt x="1" y="41"/>
                      <a:pt x="9"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pic>
        <p:nvPicPr>
          <p:cNvPr id="53" name="Google Shape;63;p2"/>
          <p:cNvPicPr/>
          <p:nvPr/>
        </p:nvPicPr>
        <p:blipFill>
          <a:blip r:embed="rId2">
            <a:alphaModFix/>
          </a:blip>
          <a:stretch/>
        </p:blipFill>
        <p:spPr bwMode="auto">
          <a:xfrm>
            <a:off x="5035540" y="1967372"/>
            <a:ext cx="3379009" cy="959222"/>
          </a:xfrm>
          <a:prstGeom prst="rect">
            <a:avLst/>
          </a:prstGeom>
          <a:noFill/>
          <a:ln>
            <a:noFill/>
          </a:ln>
        </p:spPr>
      </p:pic>
      <p:sp>
        <p:nvSpPr>
          <p:cNvPr id="54" name="Google Shape;64;p2"/>
          <p:cNvSpPr>
            <a:spLocks noGrp="1"/>
          </p:cNvSpPr>
          <p:nvPr>
            <p:ph type="body" idx="1"/>
          </p:nvPr>
        </p:nvSpPr>
        <p:spPr bwMode="auto">
          <a:xfrm>
            <a:off x="2303731" y="3513049"/>
            <a:ext cx="8842630" cy="1541705"/>
          </a:xfrm>
          <a:prstGeom prst="rect">
            <a:avLst/>
          </a:prstGeom>
          <a:noFill/>
          <a:ln>
            <a:noFill/>
          </a:ln>
        </p:spPr>
        <p:txBody>
          <a:bodyPr spcFirstLastPara="1" wrap="square" lIns="91425" tIns="45700" rIns="91425" bIns="45700" anchor="ctr" anchorCtr="0">
            <a:noAutofit/>
          </a:bodyPr>
          <a:lstStyle>
            <a:lvl1pPr marL="457200" lvl="0" indent="-228600" algn="ctr">
              <a:lnSpc>
                <a:spcPct val="90909"/>
              </a:lnSpc>
              <a:spcBef>
                <a:spcPts val="1102"/>
              </a:spcBef>
              <a:spcAft>
                <a:spcPts val="0"/>
              </a:spcAft>
              <a:buClr>
                <a:srgbClr val="843F89"/>
              </a:buClr>
              <a:buSzPts val="4400"/>
              <a:buNone/>
              <a:defRPr sz="4400">
                <a:solidFill>
                  <a:srgbClr val="843F89"/>
                </a:solidFill>
                <a:latin typeface="Quicksand"/>
                <a:ea typeface="Quicksand"/>
                <a:cs typeface="Quicksand"/>
              </a:defRPr>
            </a:lvl1pPr>
            <a:lvl2pPr marL="914400" lvl="1" indent="-228600" algn="l">
              <a:lnSpc>
                <a:spcPct val="209523"/>
              </a:lnSpc>
              <a:spcBef>
                <a:spcPts val="551"/>
              </a:spcBef>
              <a:spcAft>
                <a:spcPts val="0"/>
              </a:spcAft>
              <a:buClr>
                <a:schemeClr val="lt1"/>
              </a:buClr>
              <a:buSzPts val="1050"/>
              <a:buNone/>
              <a:defRPr>
                <a:solidFill>
                  <a:schemeClr val="lt1"/>
                </a:solidFill>
              </a:defRPr>
            </a:lvl2pPr>
            <a:lvl3pPr marL="1371600" lvl="2" indent="-228600" algn="l">
              <a:lnSpc>
                <a:spcPct val="220000"/>
              </a:lnSpc>
              <a:spcBef>
                <a:spcPts val="551"/>
              </a:spcBef>
              <a:spcAft>
                <a:spcPts val="0"/>
              </a:spcAft>
              <a:buClr>
                <a:schemeClr val="lt1"/>
              </a:buClr>
              <a:buSzPts val="1000"/>
              <a:buNone/>
              <a:defRPr>
                <a:solidFill>
                  <a:schemeClr val="lt1"/>
                </a:solidFill>
              </a:defRPr>
            </a:lvl3pPr>
            <a:lvl4pPr marL="1828800" lvl="3" indent="-228600" algn="l">
              <a:lnSpc>
                <a:spcPct val="244444"/>
              </a:lnSpc>
              <a:spcBef>
                <a:spcPts val="551"/>
              </a:spcBef>
              <a:spcAft>
                <a:spcPts val="0"/>
              </a:spcAft>
              <a:buClr>
                <a:schemeClr val="lt1"/>
              </a:buClr>
              <a:buSzPts val="900"/>
              <a:buNone/>
              <a:defRPr>
                <a:solidFill>
                  <a:schemeClr val="lt1"/>
                </a:solidFill>
              </a:defRPr>
            </a:lvl4pPr>
            <a:lvl5pPr marL="2286000" lvl="4" indent="-228600" algn="l">
              <a:lnSpc>
                <a:spcPct val="244444"/>
              </a:lnSpc>
              <a:spcBef>
                <a:spcPts val="551"/>
              </a:spcBef>
              <a:spcAft>
                <a:spcPts val="0"/>
              </a:spcAft>
              <a:buClr>
                <a:schemeClr val="lt1"/>
              </a:buClr>
              <a:buSzPts val="900"/>
              <a:buNone/>
              <a:defRPr>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pPr>
              <a:defRPr/>
            </a:pPr>
            <a:endParaRPr/>
          </a:p>
        </p:txBody>
      </p:sp>
      <p:sp>
        <p:nvSpPr>
          <p:cNvPr id="55" name="Google Shape;65;p2"/>
          <p:cNvSpPr>
            <a:spLocks noGrp="1"/>
          </p:cNvSpPr>
          <p:nvPr>
            <p:ph type="body" idx="2"/>
          </p:nvPr>
        </p:nvSpPr>
        <p:spPr bwMode="auto">
          <a:xfrm>
            <a:off x="3125140" y="6660875"/>
            <a:ext cx="7199808" cy="401102"/>
          </a:xfrm>
          <a:prstGeom prst="rect">
            <a:avLst/>
          </a:prstGeom>
          <a:noFill/>
          <a:ln>
            <a:noFill/>
          </a:ln>
        </p:spPr>
        <p:txBody>
          <a:bodyPr spcFirstLastPara="1" wrap="square" lIns="91425" tIns="45700" rIns="91425" bIns="45700" anchor="t" anchorCtr="0">
            <a:noAutofit/>
          </a:bodyPr>
          <a:lstStyle>
            <a:lvl1pPr marL="457200" lvl="0" indent="-228600" algn="ctr">
              <a:lnSpc>
                <a:spcPct val="183333"/>
              </a:lnSpc>
              <a:spcBef>
                <a:spcPts val="1102"/>
              </a:spcBef>
              <a:spcAft>
                <a:spcPts val="0"/>
              </a:spcAft>
              <a:buClr>
                <a:srgbClr val="66B2E4"/>
              </a:buClr>
              <a:buSzPts val="1200"/>
              <a:buNone/>
              <a:defRPr sz="1200">
                <a:solidFill>
                  <a:srgbClr val="66B2E4"/>
                </a:solidFill>
                <a:latin typeface="Open Sans"/>
                <a:ea typeface="Open Sans"/>
                <a:cs typeface="Open Sans"/>
              </a:defRPr>
            </a:lvl1pPr>
            <a:lvl2pPr marL="914400" lvl="1" indent="-228600" algn="l">
              <a:lnSpc>
                <a:spcPct val="209523"/>
              </a:lnSpc>
              <a:spcBef>
                <a:spcPts val="551"/>
              </a:spcBef>
              <a:spcAft>
                <a:spcPts val="0"/>
              </a:spcAft>
              <a:buClr>
                <a:schemeClr val="lt1"/>
              </a:buClr>
              <a:buSzPts val="1050"/>
              <a:buNone/>
              <a:defRPr>
                <a:solidFill>
                  <a:schemeClr val="lt1"/>
                </a:solidFill>
              </a:defRPr>
            </a:lvl2pPr>
            <a:lvl3pPr marL="1371600" lvl="2" indent="-228600" algn="l">
              <a:lnSpc>
                <a:spcPct val="220000"/>
              </a:lnSpc>
              <a:spcBef>
                <a:spcPts val="551"/>
              </a:spcBef>
              <a:spcAft>
                <a:spcPts val="0"/>
              </a:spcAft>
              <a:buClr>
                <a:schemeClr val="lt1"/>
              </a:buClr>
              <a:buSzPts val="1000"/>
              <a:buNone/>
              <a:defRPr>
                <a:solidFill>
                  <a:schemeClr val="lt1"/>
                </a:solidFill>
              </a:defRPr>
            </a:lvl3pPr>
            <a:lvl4pPr marL="1828800" lvl="3" indent="-228600" algn="l">
              <a:lnSpc>
                <a:spcPct val="244444"/>
              </a:lnSpc>
              <a:spcBef>
                <a:spcPts val="551"/>
              </a:spcBef>
              <a:spcAft>
                <a:spcPts val="0"/>
              </a:spcAft>
              <a:buClr>
                <a:schemeClr val="lt1"/>
              </a:buClr>
              <a:buSzPts val="900"/>
              <a:buNone/>
              <a:defRPr>
                <a:solidFill>
                  <a:schemeClr val="lt1"/>
                </a:solidFill>
              </a:defRPr>
            </a:lvl4pPr>
            <a:lvl5pPr marL="2286000" lvl="4" indent="-228600" algn="l">
              <a:lnSpc>
                <a:spcPct val="244444"/>
              </a:lnSpc>
              <a:spcBef>
                <a:spcPts val="551"/>
              </a:spcBef>
              <a:spcAft>
                <a:spcPts val="0"/>
              </a:spcAft>
              <a:buClr>
                <a:schemeClr val="lt1"/>
              </a:buClr>
              <a:buSzPts val="900"/>
              <a:buNone/>
              <a:defRPr>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pPr>
              <a:defRPr/>
            </a:pPr>
            <a:endParaRPr/>
          </a:p>
        </p:txBody>
      </p:sp>
      <p:sp>
        <p:nvSpPr>
          <p:cNvPr id="56" name="Google Shape;66;p2"/>
          <p:cNvSpPr>
            <a:spLocks noGrp="1"/>
          </p:cNvSpPr>
          <p:nvPr>
            <p:ph type="body" idx="3"/>
          </p:nvPr>
        </p:nvSpPr>
        <p:spPr bwMode="auto">
          <a:xfrm>
            <a:off x="3125140" y="5903772"/>
            <a:ext cx="7199808" cy="682884"/>
          </a:xfrm>
          <a:prstGeom prst="rect">
            <a:avLst/>
          </a:prstGeom>
          <a:noFill/>
          <a:ln>
            <a:noFill/>
          </a:ln>
        </p:spPr>
        <p:txBody>
          <a:bodyPr spcFirstLastPara="1" wrap="square" lIns="91425" tIns="45700" rIns="91425" bIns="45700" anchor="t" anchorCtr="0">
            <a:noAutofit/>
          </a:bodyPr>
          <a:lstStyle>
            <a:lvl1pPr marL="457200" lvl="0" indent="-228600" algn="ctr">
              <a:lnSpc>
                <a:spcPct val="91666"/>
              </a:lnSpc>
              <a:spcBef>
                <a:spcPts val="1102"/>
              </a:spcBef>
              <a:spcAft>
                <a:spcPts val="0"/>
              </a:spcAft>
              <a:buClr>
                <a:srgbClr val="843F89"/>
              </a:buClr>
              <a:buSzPts val="2400"/>
              <a:buNone/>
              <a:defRPr sz="2400">
                <a:solidFill>
                  <a:srgbClr val="843F89"/>
                </a:solidFill>
                <a:latin typeface="Open Sans"/>
                <a:ea typeface="Open Sans"/>
                <a:cs typeface="Open Sans"/>
              </a:defRPr>
            </a:lvl1pPr>
            <a:lvl2pPr marL="914400" lvl="1" indent="-228600" algn="l">
              <a:lnSpc>
                <a:spcPct val="209523"/>
              </a:lnSpc>
              <a:spcBef>
                <a:spcPts val="551"/>
              </a:spcBef>
              <a:spcAft>
                <a:spcPts val="0"/>
              </a:spcAft>
              <a:buClr>
                <a:schemeClr val="lt1"/>
              </a:buClr>
              <a:buSzPts val="1050"/>
              <a:buNone/>
              <a:defRPr>
                <a:solidFill>
                  <a:schemeClr val="lt1"/>
                </a:solidFill>
              </a:defRPr>
            </a:lvl2pPr>
            <a:lvl3pPr marL="1371600" lvl="2" indent="-228600" algn="l">
              <a:lnSpc>
                <a:spcPct val="220000"/>
              </a:lnSpc>
              <a:spcBef>
                <a:spcPts val="551"/>
              </a:spcBef>
              <a:spcAft>
                <a:spcPts val="0"/>
              </a:spcAft>
              <a:buClr>
                <a:schemeClr val="lt1"/>
              </a:buClr>
              <a:buSzPts val="1000"/>
              <a:buNone/>
              <a:defRPr>
                <a:solidFill>
                  <a:schemeClr val="lt1"/>
                </a:solidFill>
              </a:defRPr>
            </a:lvl3pPr>
            <a:lvl4pPr marL="1828800" lvl="3" indent="-228600" algn="l">
              <a:lnSpc>
                <a:spcPct val="244444"/>
              </a:lnSpc>
              <a:spcBef>
                <a:spcPts val="551"/>
              </a:spcBef>
              <a:spcAft>
                <a:spcPts val="0"/>
              </a:spcAft>
              <a:buClr>
                <a:schemeClr val="lt1"/>
              </a:buClr>
              <a:buSzPts val="900"/>
              <a:buNone/>
              <a:defRPr>
                <a:solidFill>
                  <a:schemeClr val="lt1"/>
                </a:solidFill>
              </a:defRPr>
            </a:lvl4pPr>
            <a:lvl5pPr marL="2286000" lvl="4" indent="-228600" algn="l">
              <a:lnSpc>
                <a:spcPct val="244444"/>
              </a:lnSpc>
              <a:spcBef>
                <a:spcPts val="551"/>
              </a:spcBef>
              <a:spcAft>
                <a:spcPts val="0"/>
              </a:spcAft>
              <a:buClr>
                <a:schemeClr val="lt1"/>
              </a:buClr>
              <a:buSzPts val="900"/>
              <a:buNone/>
              <a:defRPr>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pPr>
              <a:defRPr/>
            </a:pPr>
            <a:endParaRPr/>
          </a:p>
        </p:txBody>
      </p:sp>
      <p:sp>
        <p:nvSpPr>
          <p:cNvPr id="57" name="Google Shape;67;p2"/>
          <p:cNvSpPr/>
          <p:nvPr/>
        </p:nvSpPr>
        <p:spPr bwMode="auto">
          <a:xfrm>
            <a:off x="10497061" y="6738539"/>
            <a:ext cx="2365711" cy="8211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2053"/>
              <a:buFont typeface="Arial"/>
              <a:buNone/>
              <a:defRPr/>
            </a:pPr>
            <a:endParaRPr sz="2050" b="0" i="0" u="none" strike="noStrike" cap="none">
              <a:solidFill>
                <a:schemeClr val="lt1"/>
              </a:solidFill>
              <a:latin typeface="Calibri"/>
              <a:ea typeface="Calibri"/>
              <a:cs typeface="Calibri"/>
            </a:endParaRPr>
          </a:p>
        </p:txBody>
      </p:sp>
    </p:spTree>
    <p:extLst>
      <p:ext uri="{BB962C8B-B14F-4D97-AF65-F5344CB8AC3E}">
        <p14:creationId xmlns:p14="http://schemas.microsoft.com/office/powerpoint/2010/main" val="25892040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PhAnim="0" matchingName="2_Titre de section" userDrawn="1">
  <p:cSld name="2_Titre de section">
    <p:spTree>
      <p:nvGrpSpPr>
        <p:cNvPr id="1" name=""/>
        <p:cNvGrpSpPr/>
        <p:nvPr/>
      </p:nvGrpSpPr>
      <p:grpSpPr bwMode="auto">
        <a:xfrm>
          <a:off x="0" y="0"/>
          <a:ext cx="0" cy="0"/>
          <a:chOff x="0" y="0"/>
          <a:chExt cx="0" cy="0"/>
        </a:xfrm>
      </p:grpSpPr>
      <p:sp>
        <p:nvSpPr>
          <p:cNvPr id="4" name="Google Shape;196;p5"/>
          <p:cNvSpPr>
            <a:spLocks noGrp="1"/>
          </p:cNvSpPr>
          <p:nvPr>
            <p:ph type="title"/>
          </p:nvPr>
        </p:nvSpPr>
        <p:spPr bwMode="auto">
          <a:xfrm>
            <a:off x="916986" y="691366"/>
            <a:ext cx="11591806" cy="89535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000"/>
              <a:buFont typeface="Quicksand"/>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197;p5"/>
          <p:cNvSpPr>
            <a:spLocks noGrp="1"/>
          </p:cNvSpPr>
          <p:nvPr>
            <p:ph type="body" idx="1"/>
          </p:nvPr>
        </p:nvSpPr>
        <p:spPr bwMode="auto">
          <a:xfrm>
            <a:off x="916986" y="2295525"/>
            <a:ext cx="11591806" cy="4417188"/>
          </a:xfrm>
          <a:prstGeom prst="rect">
            <a:avLst/>
          </a:prstGeom>
          <a:noFill/>
          <a:ln>
            <a:noFill/>
          </a:ln>
        </p:spPr>
        <p:txBody>
          <a:bodyPr spcFirstLastPara="1" wrap="square" lIns="91425" tIns="45700" rIns="91425" bIns="45700" anchor="t" anchorCtr="0">
            <a:noAutofit/>
          </a:bodyPr>
          <a:lstStyle>
            <a:lvl1pPr marL="457200" lvl="0" indent="-228600" algn="l">
              <a:lnSpc>
                <a:spcPct val="183333"/>
              </a:lnSpc>
              <a:spcBef>
                <a:spcPts val="600"/>
              </a:spcBef>
              <a:spcAft>
                <a:spcPts val="0"/>
              </a:spcAft>
              <a:buClr>
                <a:srgbClr val="843F89"/>
              </a:buClr>
              <a:buSzPts val="1200"/>
              <a:buFont typeface="Arial"/>
              <a:buNone/>
              <a:defRPr sz="1200" b="1">
                <a:solidFill>
                  <a:schemeClr val="dk1"/>
                </a:solidFill>
              </a:defRPr>
            </a:lvl1pPr>
            <a:lvl2pPr marL="914400" lvl="1" indent="-298450" algn="l">
              <a:lnSpc>
                <a:spcPct val="145454"/>
              </a:lnSpc>
              <a:spcBef>
                <a:spcPts val="600"/>
              </a:spcBef>
              <a:spcAft>
                <a:spcPts val="0"/>
              </a:spcAft>
              <a:buClr>
                <a:srgbClr val="843F89"/>
              </a:buClr>
              <a:buSzPts val="1100"/>
              <a:buFont typeface="Arial"/>
              <a:buChar char="•"/>
              <a:defRPr sz="1100">
                <a:solidFill>
                  <a:schemeClr val="dk1"/>
                </a:solidFill>
              </a:defRPr>
            </a:lvl2pPr>
            <a:lvl3pPr marL="1371600" lvl="2" indent="-228600" algn="l">
              <a:lnSpc>
                <a:spcPct val="110887"/>
              </a:lnSpc>
              <a:spcBef>
                <a:spcPts val="800"/>
              </a:spcBef>
              <a:spcAft>
                <a:spcPts val="0"/>
              </a:spcAft>
              <a:buClr>
                <a:srgbClr val="888888"/>
              </a:buClr>
              <a:buSzPts val="1984"/>
              <a:buNone/>
              <a:defRPr sz="2000">
                <a:solidFill>
                  <a:srgbClr val="888888"/>
                </a:solidFill>
              </a:defRPr>
            </a:lvl3pPr>
            <a:lvl4pPr marL="1828800" lvl="3" indent="-228600" algn="l">
              <a:lnSpc>
                <a:spcPct val="124716"/>
              </a:lnSpc>
              <a:spcBef>
                <a:spcPts val="551"/>
              </a:spcBef>
              <a:spcAft>
                <a:spcPts val="0"/>
              </a:spcAft>
              <a:buClr>
                <a:srgbClr val="888888"/>
              </a:buClr>
              <a:buSzPts val="1764"/>
              <a:buNone/>
              <a:defRPr sz="1750">
                <a:solidFill>
                  <a:srgbClr val="888888"/>
                </a:solidFill>
              </a:defRPr>
            </a:lvl4pPr>
            <a:lvl5pPr marL="2286000" lvl="4" indent="-228600" algn="l">
              <a:lnSpc>
                <a:spcPct val="124716"/>
              </a:lnSpc>
              <a:spcBef>
                <a:spcPts val="551"/>
              </a:spcBef>
              <a:spcAft>
                <a:spcPts val="0"/>
              </a:spcAft>
              <a:buClr>
                <a:srgbClr val="888888"/>
              </a:buClr>
              <a:buSzPts val="1764"/>
              <a:buNone/>
              <a:defRPr sz="1750">
                <a:solidFill>
                  <a:srgbClr val="888888"/>
                </a:solidFill>
              </a:defRPr>
            </a:lvl5pPr>
            <a:lvl6pPr marL="2743200" lvl="5" indent="-228600" algn="l">
              <a:lnSpc>
                <a:spcPct val="90000"/>
              </a:lnSpc>
              <a:spcBef>
                <a:spcPts val="551"/>
              </a:spcBef>
              <a:spcAft>
                <a:spcPts val="0"/>
              </a:spcAft>
              <a:buClr>
                <a:srgbClr val="888888"/>
              </a:buClr>
              <a:buSzPts val="1764"/>
              <a:buNone/>
              <a:defRPr sz="1750">
                <a:solidFill>
                  <a:srgbClr val="888888"/>
                </a:solidFill>
              </a:defRPr>
            </a:lvl6pPr>
            <a:lvl7pPr marL="3200400" lvl="6" indent="-228600" algn="l">
              <a:lnSpc>
                <a:spcPct val="90000"/>
              </a:lnSpc>
              <a:spcBef>
                <a:spcPts val="551"/>
              </a:spcBef>
              <a:spcAft>
                <a:spcPts val="0"/>
              </a:spcAft>
              <a:buClr>
                <a:srgbClr val="888888"/>
              </a:buClr>
              <a:buSzPts val="1764"/>
              <a:buNone/>
              <a:defRPr sz="1750">
                <a:solidFill>
                  <a:srgbClr val="888888"/>
                </a:solidFill>
              </a:defRPr>
            </a:lvl7pPr>
            <a:lvl8pPr marL="3657600" lvl="7" indent="-228600" algn="l">
              <a:lnSpc>
                <a:spcPct val="90000"/>
              </a:lnSpc>
              <a:spcBef>
                <a:spcPts val="551"/>
              </a:spcBef>
              <a:spcAft>
                <a:spcPts val="0"/>
              </a:spcAft>
              <a:buClr>
                <a:srgbClr val="888888"/>
              </a:buClr>
              <a:buSzPts val="1764"/>
              <a:buNone/>
              <a:defRPr sz="1750">
                <a:solidFill>
                  <a:srgbClr val="888888"/>
                </a:solidFill>
              </a:defRPr>
            </a:lvl8pPr>
            <a:lvl9pPr marL="4114800" lvl="8" indent="-228600" algn="l">
              <a:lnSpc>
                <a:spcPct val="90000"/>
              </a:lnSpc>
              <a:spcBef>
                <a:spcPts val="551"/>
              </a:spcBef>
              <a:spcAft>
                <a:spcPts val="0"/>
              </a:spcAft>
              <a:buClr>
                <a:srgbClr val="888888"/>
              </a:buClr>
              <a:buSzPts val="1764"/>
              <a:buNone/>
              <a:defRPr sz="1750">
                <a:solidFill>
                  <a:srgbClr val="888888"/>
                </a:solidFill>
              </a:defRPr>
            </a:lvl9pPr>
          </a:lstStyle>
          <a:p>
            <a:pPr>
              <a:defRPr/>
            </a:pPr>
            <a:endParaRPr/>
          </a:p>
        </p:txBody>
      </p:sp>
      <p:grpSp>
        <p:nvGrpSpPr>
          <p:cNvPr id="6" name="Google Shape;198;p5"/>
          <p:cNvGrpSpPr/>
          <p:nvPr/>
        </p:nvGrpSpPr>
        <p:grpSpPr bwMode="auto">
          <a:xfrm>
            <a:off x="0" y="74189"/>
            <a:ext cx="4400414" cy="110805"/>
            <a:chOff x="2010" y="2338"/>
            <a:chExt cx="2717" cy="86"/>
          </a:xfrm>
        </p:grpSpPr>
        <p:sp>
          <p:nvSpPr>
            <p:cNvPr id="7" name="Google Shape;199;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8" name="Google Shape;200;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9" name="Google Shape;201;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0" name="Google Shape;202;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203;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204;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205;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206;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207;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208;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209;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210;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19" name="Google Shape;211;p5"/>
          <p:cNvGrpSpPr/>
          <p:nvPr/>
        </p:nvGrpSpPr>
        <p:grpSpPr bwMode="auto">
          <a:xfrm>
            <a:off x="4533675" y="74189"/>
            <a:ext cx="4400414" cy="110805"/>
            <a:chOff x="2010" y="2338"/>
            <a:chExt cx="2717" cy="86"/>
          </a:xfrm>
        </p:grpSpPr>
        <p:sp>
          <p:nvSpPr>
            <p:cNvPr id="20" name="Google Shape;212;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213;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214;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215;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216;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217;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218;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219;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220;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9" name="Google Shape;221;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0" name="Google Shape;222;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223;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32" name="Google Shape;224;p5"/>
          <p:cNvGrpSpPr/>
          <p:nvPr/>
        </p:nvGrpSpPr>
        <p:grpSpPr bwMode="auto">
          <a:xfrm>
            <a:off x="9042600" y="74189"/>
            <a:ext cx="4400414" cy="110805"/>
            <a:chOff x="2010" y="2338"/>
            <a:chExt cx="2717" cy="86"/>
          </a:xfrm>
        </p:grpSpPr>
        <p:sp>
          <p:nvSpPr>
            <p:cNvPr id="33" name="Google Shape;225;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226;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227;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228;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229;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230;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231;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232;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233;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234;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235;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4" name="Google Shape;236;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sp>
        <p:nvSpPr>
          <p:cNvPr id="45" name="Google Shape;237;p5"/>
          <p:cNvSpPr>
            <a:spLocks noGrp="1"/>
          </p:cNvSpPr>
          <p:nvPr>
            <p:ph type="sldNum" idx="12"/>
          </p:nvPr>
        </p:nvSpPr>
        <p:spPr bwMode="auto">
          <a:xfrm>
            <a:off x="12045910" y="6902138"/>
            <a:ext cx="580693"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9pPr>
          </a:lstStyle>
          <a:p>
            <a:pPr>
              <a:defRPr/>
            </a:pPr>
            <a:fld id="{00000000-1234-1234-1234-123412341234}" type="slidenum">
              <a:rPr lang="fr-FR" smtClean="0"/>
              <a:pPr>
                <a:defRPr/>
              </a:pPr>
              <a:t>‹N°›</a:t>
            </a:fld>
            <a:endParaRPr lang="fr-FR"/>
          </a:p>
        </p:txBody>
      </p:sp>
    </p:spTree>
    <p:extLst>
      <p:ext uri="{BB962C8B-B14F-4D97-AF65-F5344CB8AC3E}">
        <p14:creationId xmlns:p14="http://schemas.microsoft.com/office/powerpoint/2010/main" val="12391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74" name="PlaceHolder 2"/>
          <p:cNvSpPr>
            <a:spLocks noGrp="1"/>
          </p:cNvSpPr>
          <p:nvPr>
            <p:ph type="subTitle"/>
          </p:nvPr>
        </p:nvSpPr>
        <p:spPr>
          <a:xfrm>
            <a:off x="671548" y="3682183"/>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PhAnim="0" matchingName="2_Diapositive de titre" userDrawn="1">
  <p:cSld name="2_Diapositive de titre">
    <p:spTree>
      <p:nvGrpSpPr>
        <p:cNvPr id="1" name=""/>
        <p:cNvGrpSpPr/>
        <p:nvPr/>
      </p:nvGrpSpPr>
      <p:grpSpPr bwMode="auto">
        <a:xfrm>
          <a:off x="0" y="0"/>
          <a:ext cx="0" cy="0"/>
          <a:chOff x="0" y="0"/>
          <a:chExt cx="0" cy="0"/>
        </a:xfrm>
      </p:grpSpPr>
      <p:sp>
        <p:nvSpPr>
          <p:cNvPr id="4" name="Google Shape;239;p6"/>
          <p:cNvSpPr/>
          <p:nvPr/>
        </p:nvSpPr>
        <p:spPr bwMode="auto">
          <a:xfrm>
            <a:off x="1" y="1"/>
            <a:ext cx="13439775" cy="7559675"/>
          </a:xfrm>
          <a:prstGeom prst="rect">
            <a:avLst/>
          </a:prstGeom>
          <a:solidFill>
            <a:srgbClr val="230021"/>
          </a:soli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2053"/>
              <a:buFont typeface="Arial"/>
              <a:buNone/>
              <a:defRPr/>
            </a:pPr>
            <a:endParaRPr sz="2050" b="0" i="0" u="none" strike="noStrike" cap="none">
              <a:solidFill>
                <a:schemeClr val="lt1"/>
              </a:solidFill>
              <a:latin typeface="Calibri"/>
              <a:ea typeface="Calibri"/>
              <a:cs typeface="Calibri"/>
            </a:endParaRPr>
          </a:p>
        </p:txBody>
      </p:sp>
      <p:grpSp>
        <p:nvGrpSpPr>
          <p:cNvPr id="5" name="Google Shape;240;p6"/>
          <p:cNvGrpSpPr/>
          <p:nvPr/>
        </p:nvGrpSpPr>
        <p:grpSpPr bwMode="auto">
          <a:xfrm>
            <a:off x="2987082" y="868972"/>
            <a:ext cx="7653866" cy="6739844"/>
            <a:chOff x="3686106" y="2773335"/>
            <a:chExt cx="3256729" cy="3604876"/>
          </a:xfrm>
        </p:grpSpPr>
        <p:grpSp>
          <p:nvGrpSpPr>
            <p:cNvPr id="6" name="Google Shape;241;p6"/>
            <p:cNvGrpSpPr/>
            <p:nvPr/>
          </p:nvGrpSpPr>
          <p:grpSpPr bwMode="auto">
            <a:xfrm>
              <a:off x="3686106" y="2773335"/>
              <a:ext cx="3090378" cy="2733106"/>
              <a:chOff x="1159840" y="539125"/>
              <a:chExt cx="8142909" cy="7201526"/>
            </a:xfrm>
          </p:grpSpPr>
          <p:pic>
            <p:nvPicPr>
              <p:cNvPr id="7" name="Google Shape;242;p6"/>
              <p:cNvPicPr/>
              <p:nvPr/>
            </p:nvPicPr>
            <p:blipFill>
              <a:blip r:embed="rId2">
                <a:alphaModFix/>
              </a:blip>
              <a:stretch/>
            </p:blipFill>
            <p:spPr bwMode="auto">
              <a:xfrm>
                <a:off x="2032794" y="539125"/>
                <a:ext cx="7269956" cy="4373259"/>
              </a:xfrm>
              <a:prstGeom prst="rect">
                <a:avLst/>
              </a:prstGeom>
              <a:noFill/>
              <a:ln>
                <a:noFill/>
              </a:ln>
            </p:spPr>
          </p:pic>
          <p:pic>
            <p:nvPicPr>
              <p:cNvPr id="8" name="Google Shape;243;p6"/>
              <p:cNvPicPr/>
              <p:nvPr/>
            </p:nvPicPr>
            <p:blipFill>
              <a:blip r:embed="rId3">
                <a:alphaModFix/>
              </a:blip>
              <a:stretch/>
            </p:blipFill>
            <p:spPr bwMode="auto">
              <a:xfrm>
                <a:off x="1159840" y="863601"/>
                <a:ext cx="4103275" cy="6877050"/>
              </a:xfrm>
              <a:prstGeom prst="rect">
                <a:avLst/>
              </a:prstGeom>
              <a:noFill/>
              <a:ln>
                <a:noFill/>
              </a:ln>
            </p:spPr>
          </p:pic>
        </p:grpSp>
        <p:grpSp>
          <p:nvGrpSpPr>
            <p:cNvPr id="9" name="Google Shape;244;p6"/>
            <p:cNvGrpSpPr/>
            <p:nvPr/>
          </p:nvGrpSpPr>
          <p:grpSpPr bwMode="auto">
            <a:xfrm rot="9321710">
              <a:off x="4291177" y="4920361"/>
              <a:ext cx="2566988" cy="966787"/>
              <a:chOff x="2555" y="2772"/>
              <a:chExt cx="1617" cy="609"/>
            </a:xfrm>
          </p:grpSpPr>
          <p:sp>
            <p:nvSpPr>
              <p:cNvPr id="10" name="Google Shape;245;p6"/>
              <p:cNvSpPr/>
              <p:nvPr/>
            </p:nvSpPr>
            <p:spPr bwMode="auto">
              <a:xfrm>
                <a:off x="4131" y="3326"/>
                <a:ext cx="42" cy="55"/>
              </a:xfrm>
              <a:custGeom>
                <a:avLst/>
                <a:gdLst/>
                <a:ahLst/>
                <a:cxnLst/>
                <a:rect l="l" t="t" r="r" b="b"/>
                <a:pathLst>
                  <a:path w="57" h="73" extrusionOk="0">
                    <a:moveTo>
                      <a:pt x="41" y="15"/>
                    </a:moveTo>
                    <a:cubicBezTo>
                      <a:pt x="54" y="42"/>
                      <a:pt x="54" y="42"/>
                      <a:pt x="54" y="42"/>
                    </a:cubicBezTo>
                    <a:cubicBezTo>
                      <a:pt x="57" y="48"/>
                      <a:pt x="57" y="54"/>
                      <a:pt x="55" y="59"/>
                    </a:cubicBezTo>
                    <a:cubicBezTo>
                      <a:pt x="53" y="64"/>
                      <a:pt x="50" y="68"/>
                      <a:pt x="45" y="70"/>
                    </a:cubicBezTo>
                    <a:cubicBezTo>
                      <a:pt x="40" y="73"/>
                      <a:pt x="34" y="72"/>
                      <a:pt x="29" y="70"/>
                    </a:cubicBezTo>
                    <a:cubicBezTo>
                      <a:pt x="25" y="68"/>
                      <a:pt x="21" y="64"/>
                      <a:pt x="18" y="59"/>
                    </a:cubicBezTo>
                    <a:cubicBezTo>
                      <a:pt x="5" y="33"/>
                      <a:pt x="5" y="33"/>
                      <a:pt x="5" y="33"/>
                    </a:cubicBezTo>
                    <a:cubicBezTo>
                      <a:pt x="0" y="22"/>
                      <a:pt x="4" y="10"/>
                      <a:pt x="14" y="5"/>
                    </a:cubicBezTo>
                    <a:cubicBezTo>
                      <a:pt x="24" y="0"/>
                      <a:pt x="36" y="4"/>
                      <a:pt x="41" y="15"/>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246;p6"/>
              <p:cNvSpPr/>
              <p:nvPr/>
            </p:nvSpPr>
            <p:spPr bwMode="auto">
              <a:xfrm>
                <a:off x="4038" y="3173"/>
                <a:ext cx="99" cy="135"/>
              </a:xfrm>
              <a:custGeom>
                <a:avLst/>
                <a:gdLst/>
                <a:ahLst/>
                <a:cxnLst/>
                <a:rect l="l" t="t" r="r" b="b"/>
                <a:pathLst>
                  <a:path w="132" h="180" extrusionOk="0">
                    <a:moveTo>
                      <a:pt x="40" y="12"/>
                    </a:moveTo>
                    <a:cubicBezTo>
                      <a:pt x="44" y="17"/>
                      <a:pt x="47" y="23"/>
                      <a:pt x="51" y="28"/>
                    </a:cubicBezTo>
                    <a:cubicBezTo>
                      <a:pt x="62" y="44"/>
                      <a:pt x="62" y="44"/>
                      <a:pt x="62" y="44"/>
                    </a:cubicBezTo>
                    <a:cubicBezTo>
                      <a:pt x="70" y="55"/>
                      <a:pt x="78" y="66"/>
                      <a:pt x="85" y="77"/>
                    </a:cubicBezTo>
                    <a:cubicBezTo>
                      <a:pt x="106" y="111"/>
                      <a:pt x="106" y="111"/>
                      <a:pt x="106" y="111"/>
                    </a:cubicBezTo>
                    <a:cubicBezTo>
                      <a:pt x="116" y="128"/>
                      <a:pt x="116" y="128"/>
                      <a:pt x="116" y="128"/>
                    </a:cubicBezTo>
                    <a:cubicBezTo>
                      <a:pt x="120" y="134"/>
                      <a:pt x="123" y="140"/>
                      <a:pt x="126" y="146"/>
                    </a:cubicBezTo>
                    <a:cubicBezTo>
                      <a:pt x="132" y="157"/>
                      <a:pt x="129" y="169"/>
                      <a:pt x="119" y="175"/>
                    </a:cubicBezTo>
                    <a:cubicBezTo>
                      <a:pt x="109" y="180"/>
                      <a:pt x="97" y="176"/>
                      <a:pt x="91" y="166"/>
                    </a:cubicBezTo>
                    <a:cubicBezTo>
                      <a:pt x="88" y="160"/>
                      <a:pt x="85" y="154"/>
                      <a:pt x="82" y="149"/>
                    </a:cubicBezTo>
                    <a:cubicBezTo>
                      <a:pt x="72" y="132"/>
                      <a:pt x="72" y="132"/>
                      <a:pt x="72" y="132"/>
                    </a:cubicBezTo>
                    <a:cubicBezTo>
                      <a:pt x="51" y="99"/>
                      <a:pt x="51" y="99"/>
                      <a:pt x="51" y="99"/>
                    </a:cubicBezTo>
                    <a:cubicBezTo>
                      <a:pt x="44" y="88"/>
                      <a:pt x="37" y="78"/>
                      <a:pt x="30" y="67"/>
                    </a:cubicBezTo>
                    <a:cubicBezTo>
                      <a:pt x="19" y="51"/>
                      <a:pt x="19" y="51"/>
                      <a:pt x="19" y="51"/>
                    </a:cubicBezTo>
                    <a:cubicBezTo>
                      <a:pt x="15" y="46"/>
                      <a:pt x="11" y="40"/>
                      <a:pt x="7" y="35"/>
                    </a:cubicBezTo>
                    <a:cubicBezTo>
                      <a:pt x="0" y="26"/>
                      <a:pt x="2" y="13"/>
                      <a:pt x="10" y="6"/>
                    </a:cubicBezTo>
                    <a:cubicBezTo>
                      <a:pt x="19" y="0"/>
                      <a:pt x="32" y="2"/>
                      <a:pt x="40" y="1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247;p6"/>
              <p:cNvSpPr/>
              <p:nvPr/>
            </p:nvSpPr>
            <p:spPr bwMode="auto">
              <a:xfrm>
                <a:off x="3999" y="3122"/>
                <a:ext cx="36" cy="38"/>
              </a:xfrm>
              <a:custGeom>
                <a:avLst/>
                <a:gdLst/>
                <a:ahLst/>
                <a:cxnLst/>
                <a:rect l="l" t="t" r="r" b="b"/>
                <a:pathLst>
                  <a:path w="49" h="51" extrusionOk="0">
                    <a:moveTo>
                      <a:pt x="38" y="11"/>
                    </a:moveTo>
                    <a:cubicBezTo>
                      <a:pt x="41" y="15"/>
                      <a:pt x="41" y="15"/>
                      <a:pt x="41" y="15"/>
                    </a:cubicBezTo>
                    <a:cubicBezTo>
                      <a:pt x="49" y="24"/>
                      <a:pt x="49" y="37"/>
                      <a:pt x="40" y="44"/>
                    </a:cubicBezTo>
                    <a:cubicBezTo>
                      <a:pt x="31" y="51"/>
                      <a:pt x="18" y="49"/>
                      <a:pt x="11" y="40"/>
                    </a:cubicBezTo>
                    <a:cubicBezTo>
                      <a:pt x="7" y="36"/>
                      <a:pt x="7" y="36"/>
                      <a:pt x="7" y="36"/>
                    </a:cubicBezTo>
                    <a:cubicBezTo>
                      <a:pt x="0" y="28"/>
                      <a:pt x="0" y="14"/>
                      <a:pt x="9" y="7"/>
                    </a:cubicBezTo>
                    <a:cubicBezTo>
                      <a:pt x="17" y="0"/>
                      <a:pt x="30" y="1"/>
                      <a:pt x="38" y="11"/>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248;p6"/>
              <p:cNvSpPr/>
              <p:nvPr/>
            </p:nvSpPr>
            <p:spPr bwMode="auto">
              <a:xfrm>
                <a:off x="3936" y="3055"/>
                <a:ext cx="56" cy="56"/>
              </a:xfrm>
              <a:custGeom>
                <a:avLst/>
                <a:gdLst/>
                <a:ahLst/>
                <a:cxnLst/>
                <a:rect l="l" t="t" r="r" b="b"/>
                <a:pathLst>
                  <a:path w="74" h="75" extrusionOk="0">
                    <a:moveTo>
                      <a:pt x="37" y="9"/>
                    </a:moveTo>
                    <a:cubicBezTo>
                      <a:pt x="42" y="13"/>
                      <a:pt x="47" y="18"/>
                      <a:pt x="52" y="23"/>
                    </a:cubicBezTo>
                    <a:cubicBezTo>
                      <a:pt x="66" y="38"/>
                      <a:pt x="66" y="38"/>
                      <a:pt x="66" y="38"/>
                    </a:cubicBezTo>
                    <a:cubicBezTo>
                      <a:pt x="74" y="47"/>
                      <a:pt x="74" y="60"/>
                      <a:pt x="66" y="67"/>
                    </a:cubicBezTo>
                    <a:cubicBezTo>
                      <a:pt x="58" y="75"/>
                      <a:pt x="45" y="74"/>
                      <a:pt x="37" y="66"/>
                    </a:cubicBezTo>
                    <a:cubicBezTo>
                      <a:pt x="23" y="51"/>
                      <a:pt x="23" y="51"/>
                      <a:pt x="23" y="51"/>
                    </a:cubicBezTo>
                    <a:cubicBezTo>
                      <a:pt x="19" y="46"/>
                      <a:pt x="14" y="41"/>
                      <a:pt x="9" y="37"/>
                    </a:cubicBezTo>
                    <a:cubicBezTo>
                      <a:pt x="1" y="29"/>
                      <a:pt x="0" y="16"/>
                      <a:pt x="8" y="8"/>
                    </a:cubicBezTo>
                    <a:cubicBezTo>
                      <a:pt x="15" y="0"/>
                      <a:pt x="29" y="0"/>
                      <a:pt x="37" y="9"/>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249;p6"/>
              <p:cNvSpPr/>
              <p:nvPr/>
            </p:nvSpPr>
            <p:spPr bwMode="auto">
              <a:xfrm>
                <a:off x="3828" y="2962"/>
                <a:ext cx="99" cy="85"/>
              </a:xfrm>
              <a:custGeom>
                <a:avLst/>
                <a:gdLst/>
                <a:ahLst/>
                <a:cxnLst/>
                <a:rect l="l" t="t" r="r" b="b"/>
                <a:pathLst>
                  <a:path w="131" h="114" extrusionOk="0">
                    <a:moveTo>
                      <a:pt x="35" y="7"/>
                    </a:moveTo>
                    <a:cubicBezTo>
                      <a:pt x="79" y="41"/>
                      <a:pt x="79" y="41"/>
                      <a:pt x="79" y="41"/>
                    </a:cubicBezTo>
                    <a:cubicBezTo>
                      <a:pt x="86" y="46"/>
                      <a:pt x="93" y="53"/>
                      <a:pt x="100" y="59"/>
                    </a:cubicBezTo>
                    <a:cubicBezTo>
                      <a:pt x="121" y="76"/>
                      <a:pt x="121" y="76"/>
                      <a:pt x="121" y="76"/>
                    </a:cubicBezTo>
                    <a:cubicBezTo>
                      <a:pt x="130" y="84"/>
                      <a:pt x="131" y="97"/>
                      <a:pt x="124" y="105"/>
                    </a:cubicBezTo>
                    <a:cubicBezTo>
                      <a:pt x="116" y="114"/>
                      <a:pt x="103" y="114"/>
                      <a:pt x="94" y="106"/>
                    </a:cubicBezTo>
                    <a:cubicBezTo>
                      <a:pt x="74" y="89"/>
                      <a:pt x="74" y="89"/>
                      <a:pt x="74" y="89"/>
                    </a:cubicBezTo>
                    <a:cubicBezTo>
                      <a:pt x="67" y="83"/>
                      <a:pt x="61" y="77"/>
                      <a:pt x="54" y="72"/>
                    </a:cubicBezTo>
                    <a:cubicBezTo>
                      <a:pt x="12" y="40"/>
                      <a:pt x="12" y="40"/>
                      <a:pt x="12" y="40"/>
                    </a:cubicBezTo>
                    <a:cubicBezTo>
                      <a:pt x="2" y="33"/>
                      <a:pt x="0" y="20"/>
                      <a:pt x="6" y="11"/>
                    </a:cubicBezTo>
                    <a:cubicBezTo>
                      <a:pt x="12" y="2"/>
                      <a:pt x="26" y="0"/>
                      <a:pt x="35"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250;p6"/>
              <p:cNvSpPr/>
              <p:nvPr/>
            </p:nvSpPr>
            <p:spPr bwMode="auto">
              <a:xfrm>
                <a:off x="3726" y="2896"/>
                <a:ext cx="88" cy="66"/>
              </a:xfrm>
              <a:custGeom>
                <a:avLst/>
                <a:gdLst/>
                <a:ahLst/>
                <a:cxnLst/>
                <a:rect l="l" t="t" r="r" b="b"/>
                <a:pathLst>
                  <a:path w="117" h="88" extrusionOk="0">
                    <a:moveTo>
                      <a:pt x="34" y="6"/>
                    </a:moveTo>
                    <a:cubicBezTo>
                      <a:pt x="58" y="19"/>
                      <a:pt x="80" y="34"/>
                      <a:pt x="103" y="48"/>
                    </a:cubicBezTo>
                    <a:cubicBezTo>
                      <a:pt x="114" y="55"/>
                      <a:pt x="117" y="68"/>
                      <a:pt x="110" y="77"/>
                    </a:cubicBezTo>
                    <a:cubicBezTo>
                      <a:pt x="104" y="86"/>
                      <a:pt x="92" y="88"/>
                      <a:pt x="82" y="82"/>
                    </a:cubicBezTo>
                    <a:cubicBezTo>
                      <a:pt x="59" y="68"/>
                      <a:pt x="37" y="53"/>
                      <a:pt x="14" y="41"/>
                    </a:cubicBezTo>
                    <a:cubicBezTo>
                      <a:pt x="4" y="35"/>
                      <a:pt x="0" y="23"/>
                      <a:pt x="5" y="13"/>
                    </a:cubicBezTo>
                    <a:cubicBezTo>
                      <a:pt x="10" y="4"/>
                      <a:pt x="23" y="0"/>
                      <a:pt x="34" y="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251;p6"/>
              <p:cNvSpPr/>
              <p:nvPr/>
            </p:nvSpPr>
            <p:spPr bwMode="auto">
              <a:xfrm>
                <a:off x="3646" y="2856"/>
                <a:ext cx="62" cy="46"/>
              </a:xfrm>
              <a:custGeom>
                <a:avLst/>
                <a:gdLst/>
                <a:ahLst/>
                <a:cxnLst/>
                <a:rect l="l" t="t" r="r" b="b"/>
                <a:pathLst>
                  <a:path w="83" h="62" extrusionOk="0">
                    <a:moveTo>
                      <a:pt x="33" y="5"/>
                    </a:moveTo>
                    <a:cubicBezTo>
                      <a:pt x="39" y="7"/>
                      <a:pt x="44" y="10"/>
                      <a:pt x="50" y="12"/>
                    </a:cubicBezTo>
                    <a:cubicBezTo>
                      <a:pt x="67" y="21"/>
                      <a:pt x="67" y="21"/>
                      <a:pt x="67" y="21"/>
                    </a:cubicBezTo>
                    <a:cubicBezTo>
                      <a:pt x="78" y="26"/>
                      <a:pt x="83" y="39"/>
                      <a:pt x="78" y="48"/>
                    </a:cubicBezTo>
                    <a:cubicBezTo>
                      <a:pt x="73" y="58"/>
                      <a:pt x="60" y="62"/>
                      <a:pt x="50" y="57"/>
                    </a:cubicBezTo>
                    <a:cubicBezTo>
                      <a:pt x="33" y="49"/>
                      <a:pt x="33" y="49"/>
                      <a:pt x="33" y="49"/>
                    </a:cubicBezTo>
                    <a:cubicBezTo>
                      <a:pt x="28" y="46"/>
                      <a:pt x="22" y="44"/>
                      <a:pt x="16" y="41"/>
                    </a:cubicBezTo>
                    <a:cubicBezTo>
                      <a:pt x="6" y="37"/>
                      <a:pt x="0" y="25"/>
                      <a:pt x="5" y="14"/>
                    </a:cubicBezTo>
                    <a:cubicBezTo>
                      <a:pt x="9" y="4"/>
                      <a:pt x="22" y="0"/>
                      <a:pt x="33"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252;p6"/>
              <p:cNvSpPr/>
              <p:nvPr/>
            </p:nvSpPr>
            <p:spPr bwMode="auto">
              <a:xfrm>
                <a:off x="3586" y="2831"/>
                <a:ext cx="40" cy="36"/>
              </a:xfrm>
              <a:custGeom>
                <a:avLst/>
                <a:gdLst/>
                <a:ahLst/>
                <a:cxnLst/>
                <a:rect l="l" t="t" r="r" b="b"/>
                <a:pathLst>
                  <a:path w="53" h="48" extrusionOk="0">
                    <a:moveTo>
                      <a:pt x="31" y="4"/>
                    </a:moveTo>
                    <a:cubicBezTo>
                      <a:pt x="36" y="6"/>
                      <a:pt x="36" y="6"/>
                      <a:pt x="36" y="6"/>
                    </a:cubicBezTo>
                    <a:cubicBezTo>
                      <a:pt x="47" y="11"/>
                      <a:pt x="53" y="22"/>
                      <a:pt x="49" y="33"/>
                    </a:cubicBezTo>
                    <a:cubicBezTo>
                      <a:pt x="45" y="43"/>
                      <a:pt x="33" y="48"/>
                      <a:pt x="22" y="44"/>
                    </a:cubicBezTo>
                    <a:cubicBezTo>
                      <a:pt x="17" y="42"/>
                      <a:pt x="17" y="42"/>
                      <a:pt x="17" y="42"/>
                    </a:cubicBezTo>
                    <a:cubicBezTo>
                      <a:pt x="6" y="38"/>
                      <a:pt x="0" y="26"/>
                      <a:pt x="4" y="15"/>
                    </a:cubicBezTo>
                    <a:cubicBezTo>
                      <a:pt x="7" y="5"/>
                      <a:pt x="19" y="0"/>
                      <a:pt x="31" y="4"/>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253;p6"/>
              <p:cNvSpPr/>
              <p:nvPr/>
            </p:nvSpPr>
            <p:spPr bwMode="auto">
              <a:xfrm>
                <a:off x="3491" y="2801"/>
                <a:ext cx="72" cy="45"/>
              </a:xfrm>
              <a:custGeom>
                <a:avLst/>
                <a:gdLst/>
                <a:ahLst/>
                <a:cxnLst/>
                <a:rect l="l" t="t" r="r" b="b"/>
                <a:pathLst>
                  <a:path w="97" h="60" extrusionOk="0">
                    <a:moveTo>
                      <a:pt x="28" y="3"/>
                    </a:moveTo>
                    <a:cubicBezTo>
                      <a:pt x="54" y="10"/>
                      <a:pt x="54" y="10"/>
                      <a:pt x="54" y="10"/>
                    </a:cubicBezTo>
                    <a:cubicBezTo>
                      <a:pt x="67" y="14"/>
                      <a:pt x="67" y="14"/>
                      <a:pt x="67" y="14"/>
                    </a:cubicBezTo>
                    <a:cubicBezTo>
                      <a:pt x="73" y="16"/>
                      <a:pt x="73" y="16"/>
                      <a:pt x="73" y="16"/>
                    </a:cubicBezTo>
                    <a:cubicBezTo>
                      <a:pt x="79" y="18"/>
                      <a:pt x="79" y="18"/>
                      <a:pt x="79" y="18"/>
                    </a:cubicBezTo>
                    <a:cubicBezTo>
                      <a:pt x="91" y="21"/>
                      <a:pt x="97" y="33"/>
                      <a:pt x="94" y="43"/>
                    </a:cubicBezTo>
                    <a:cubicBezTo>
                      <a:pt x="91" y="54"/>
                      <a:pt x="79" y="60"/>
                      <a:pt x="68" y="56"/>
                    </a:cubicBezTo>
                    <a:cubicBezTo>
                      <a:pt x="62" y="54"/>
                      <a:pt x="62" y="54"/>
                      <a:pt x="62" y="54"/>
                    </a:cubicBezTo>
                    <a:cubicBezTo>
                      <a:pt x="55" y="52"/>
                      <a:pt x="55" y="52"/>
                      <a:pt x="55" y="52"/>
                    </a:cubicBezTo>
                    <a:cubicBezTo>
                      <a:pt x="43" y="49"/>
                      <a:pt x="43" y="49"/>
                      <a:pt x="43" y="49"/>
                    </a:cubicBezTo>
                    <a:cubicBezTo>
                      <a:pt x="18" y="42"/>
                      <a:pt x="18" y="42"/>
                      <a:pt x="18" y="42"/>
                    </a:cubicBezTo>
                    <a:cubicBezTo>
                      <a:pt x="7" y="39"/>
                      <a:pt x="0" y="28"/>
                      <a:pt x="2" y="17"/>
                    </a:cubicBezTo>
                    <a:cubicBezTo>
                      <a:pt x="5" y="6"/>
                      <a:pt x="16" y="0"/>
                      <a:pt x="28" y="3"/>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9" name="Google Shape;254;p6"/>
              <p:cNvSpPr/>
              <p:nvPr/>
            </p:nvSpPr>
            <p:spPr bwMode="auto">
              <a:xfrm>
                <a:off x="3352" y="2777"/>
                <a:ext cx="114" cy="44"/>
              </a:xfrm>
              <a:custGeom>
                <a:avLst/>
                <a:gdLst/>
                <a:ahLst/>
                <a:cxnLst/>
                <a:rect l="l" t="t" r="r" b="b"/>
                <a:pathLst>
                  <a:path w="152" h="59" extrusionOk="0">
                    <a:moveTo>
                      <a:pt x="25" y="1"/>
                    </a:moveTo>
                    <a:cubicBezTo>
                      <a:pt x="52" y="4"/>
                      <a:pt x="52" y="4"/>
                      <a:pt x="52" y="4"/>
                    </a:cubicBezTo>
                    <a:cubicBezTo>
                      <a:pt x="61" y="5"/>
                      <a:pt x="70" y="6"/>
                      <a:pt x="79" y="8"/>
                    </a:cubicBezTo>
                    <a:cubicBezTo>
                      <a:pt x="132" y="17"/>
                      <a:pt x="132" y="17"/>
                      <a:pt x="132" y="17"/>
                    </a:cubicBezTo>
                    <a:cubicBezTo>
                      <a:pt x="144" y="20"/>
                      <a:pt x="152" y="30"/>
                      <a:pt x="150" y="41"/>
                    </a:cubicBezTo>
                    <a:cubicBezTo>
                      <a:pt x="147" y="52"/>
                      <a:pt x="136" y="59"/>
                      <a:pt x="125" y="56"/>
                    </a:cubicBezTo>
                    <a:cubicBezTo>
                      <a:pt x="73" y="47"/>
                      <a:pt x="73" y="47"/>
                      <a:pt x="73" y="47"/>
                    </a:cubicBezTo>
                    <a:cubicBezTo>
                      <a:pt x="64" y="46"/>
                      <a:pt x="56" y="45"/>
                      <a:pt x="47" y="44"/>
                    </a:cubicBezTo>
                    <a:cubicBezTo>
                      <a:pt x="21" y="41"/>
                      <a:pt x="21" y="41"/>
                      <a:pt x="21" y="41"/>
                    </a:cubicBezTo>
                    <a:cubicBezTo>
                      <a:pt x="9" y="39"/>
                      <a:pt x="0" y="29"/>
                      <a:pt x="1" y="18"/>
                    </a:cubicBezTo>
                    <a:cubicBezTo>
                      <a:pt x="2" y="7"/>
                      <a:pt x="13" y="0"/>
                      <a:pt x="25" y="1"/>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0" name="Google Shape;255;p6"/>
              <p:cNvSpPr/>
              <p:nvPr/>
            </p:nvSpPr>
            <p:spPr bwMode="auto">
              <a:xfrm>
                <a:off x="3256" y="2772"/>
                <a:ext cx="69" cy="31"/>
              </a:xfrm>
              <a:custGeom>
                <a:avLst/>
                <a:gdLst/>
                <a:ahLst/>
                <a:cxnLst/>
                <a:rect l="l" t="t" r="r" b="b"/>
                <a:pathLst>
                  <a:path w="91" h="42" extrusionOk="0">
                    <a:moveTo>
                      <a:pt x="22" y="0"/>
                    </a:moveTo>
                    <a:cubicBezTo>
                      <a:pt x="70" y="1"/>
                      <a:pt x="70" y="1"/>
                      <a:pt x="70" y="1"/>
                    </a:cubicBezTo>
                    <a:cubicBezTo>
                      <a:pt x="82" y="2"/>
                      <a:pt x="91" y="12"/>
                      <a:pt x="90" y="23"/>
                    </a:cubicBezTo>
                    <a:cubicBezTo>
                      <a:pt x="89" y="34"/>
                      <a:pt x="79" y="42"/>
                      <a:pt x="68" y="41"/>
                    </a:cubicBezTo>
                    <a:cubicBezTo>
                      <a:pt x="22" y="40"/>
                      <a:pt x="22" y="40"/>
                      <a:pt x="22" y="40"/>
                    </a:cubicBezTo>
                    <a:cubicBezTo>
                      <a:pt x="10" y="40"/>
                      <a:pt x="1" y="30"/>
                      <a:pt x="1" y="20"/>
                    </a:cubicBezTo>
                    <a:cubicBezTo>
                      <a:pt x="0" y="8"/>
                      <a:pt x="10" y="0"/>
                      <a:pt x="22" y="0"/>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256;p6"/>
              <p:cNvSpPr/>
              <p:nvPr/>
            </p:nvSpPr>
            <p:spPr bwMode="auto">
              <a:xfrm>
                <a:off x="3173" y="2773"/>
                <a:ext cx="55" cy="32"/>
              </a:xfrm>
              <a:custGeom>
                <a:avLst/>
                <a:gdLst/>
                <a:ahLst/>
                <a:cxnLst/>
                <a:rect l="l" t="t" r="r" b="b"/>
                <a:pathLst>
                  <a:path w="73" h="43" extrusionOk="0">
                    <a:moveTo>
                      <a:pt x="21" y="2"/>
                    </a:moveTo>
                    <a:cubicBezTo>
                      <a:pt x="51" y="0"/>
                      <a:pt x="51" y="0"/>
                      <a:pt x="51" y="0"/>
                    </a:cubicBezTo>
                    <a:cubicBezTo>
                      <a:pt x="63" y="0"/>
                      <a:pt x="73" y="8"/>
                      <a:pt x="73" y="20"/>
                    </a:cubicBezTo>
                    <a:cubicBezTo>
                      <a:pt x="73" y="31"/>
                      <a:pt x="64" y="40"/>
                      <a:pt x="52" y="40"/>
                    </a:cubicBezTo>
                    <a:cubicBezTo>
                      <a:pt x="24" y="42"/>
                      <a:pt x="24" y="42"/>
                      <a:pt x="24" y="42"/>
                    </a:cubicBezTo>
                    <a:cubicBezTo>
                      <a:pt x="12" y="43"/>
                      <a:pt x="2" y="35"/>
                      <a:pt x="1" y="24"/>
                    </a:cubicBezTo>
                    <a:cubicBezTo>
                      <a:pt x="0" y="13"/>
                      <a:pt x="9" y="3"/>
                      <a:pt x="21" y="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257;p6"/>
              <p:cNvSpPr/>
              <p:nvPr/>
            </p:nvSpPr>
            <p:spPr bwMode="auto">
              <a:xfrm>
                <a:off x="2995" y="2779"/>
                <a:ext cx="151" cy="56"/>
              </a:xfrm>
              <a:custGeom>
                <a:avLst/>
                <a:gdLst/>
                <a:ahLst/>
                <a:cxnLst/>
                <a:rect l="l" t="t" r="r" b="b"/>
                <a:pathLst>
                  <a:path w="201" h="74" extrusionOk="0">
                    <a:moveTo>
                      <a:pt x="19" y="32"/>
                    </a:moveTo>
                    <a:cubicBezTo>
                      <a:pt x="25" y="30"/>
                      <a:pt x="32" y="28"/>
                      <a:pt x="38" y="27"/>
                    </a:cubicBezTo>
                    <a:cubicBezTo>
                      <a:pt x="58" y="23"/>
                      <a:pt x="58" y="23"/>
                      <a:pt x="58" y="23"/>
                    </a:cubicBezTo>
                    <a:cubicBezTo>
                      <a:pt x="97" y="14"/>
                      <a:pt x="97" y="14"/>
                      <a:pt x="97" y="14"/>
                    </a:cubicBezTo>
                    <a:cubicBezTo>
                      <a:pt x="136" y="7"/>
                      <a:pt x="136" y="7"/>
                      <a:pt x="136" y="7"/>
                    </a:cubicBezTo>
                    <a:cubicBezTo>
                      <a:pt x="149" y="5"/>
                      <a:pt x="162" y="3"/>
                      <a:pt x="175" y="2"/>
                    </a:cubicBezTo>
                    <a:cubicBezTo>
                      <a:pt x="187" y="0"/>
                      <a:pt x="198" y="8"/>
                      <a:pt x="199" y="19"/>
                    </a:cubicBezTo>
                    <a:cubicBezTo>
                      <a:pt x="201" y="30"/>
                      <a:pt x="192" y="40"/>
                      <a:pt x="181" y="41"/>
                    </a:cubicBezTo>
                    <a:cubicBezTo>
                      <a:pt x="168" y="42"/>
                      <a:pt x="155" y="45"/>
                      <a:pt x="142" y="47"/>
                    </a:cubicBezTo>
                    <a:cubicBezTo>
                      <a:pt x="104" y="53"/>
                      <a:pt x="104" y="53"/>
                      <a:pt x="104" y="53"/>
                    </a:cubicBezTo>
                    <a:cubicBezTo>
                      <a:pt x="66" y="62"/>
                      <a:pt x="66" y="62"/>
                      <a:pt x="66" y="62"/>
                    </a:cubicBezTo>
                    <a:cubicBezTo>
                      <a:pt x="47" y="66"/>
                      <a:pt x="47" y="66"/>
                      <a:pt x="47" y="66"/>
                    </a:cubicBezTo>
                    <a:cubicBezTo>
                      <a:pt x="41" y="67"/>
                      <a:pt x="35" y="69"/>
                      <a:pt x="29" y="71"/>
                    </a:cubicBezTo>
                    <a:cubicBezTo>
                      <a:pt x="17" y="74"/>
                      <a:pt x="6" y="68"/>
                      <a:pt x="3" y="57"/>
                    </a:cubicBezTo>
                    <a:cubicBezTo>
                      <a:pt x="0" y="46"/>
                      <a:pt x="7" y="35"/>
                      <a:pt x="1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258;p6"/>
              <p:cNvSpPr/>
              <p:nvPr/>
            </p:nvSpPr>
            <p:spPr bwMode="auto">
              <a:xfrm>
                <a:off x="2932" y="2818"/>
                <a:ext cx="40" cy="35"/>
              </a:xfrm>
              <a:custGeom>
                <a:avLst/>
                <a:gdLst/>
                <a:ahLst/>
                <a:cxnLst/>
                <a:rect l="l" t="t" r="r" b="b"/>
                <a:pathLst>
                  <a:path w="53" h="46" extrusionOk="0">
                    <a:moveTo>
                      <a:pt x="18" y="5"/>
                    </a:moveTo>
                    <a:cubicBezTo>
                      <a:pt x="23" y="3"/>
                      <a:pt x="23" y="3"/>
                      <a:pt x="23" y="3"/>
                    </a:cubicBezTo>
                    <a:cubicBezTo>
                      <a:pt x="35" y="0"/>
                      <a:pt x="47" y="5"/>
                      <a:pt x="50" y="16"/>
                    </a:cubicBezTo>
                    <a:cubicBezTo>
                      <a:pt x="53" y="26"/>
                      <a:pt x="47" y="38"/>
                      <a:pt x="35" y="41"/>
                    </a:cubicBezTo>
                    <a:cubicBezTo>
                      <a:pt x="31" y="43"/>
                      <a:pt x="31" y="43"/>
                      <a:pt x="31" y="43"/>
                    </a:cubicBezTo>
                    <a:cubicBezTo>
                      <a:pt x="20" y="46"/>
                      <a:pt x="8" y="41"/>
                      <a:pt x="4" y="30"/>
                    </a:cubicBezTo>
                    <a:cubicBezTo>
                      <a:pt x="0" y="20"/>
                      <a:pt x="7" y="9"/>
                      <a:pt x="18"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259;p6"/>
              <p:cNvSpPr/>
              <p:nvPr/>
            </p:nvSpPr>
            <p:spPr bwMode="auto">
              <a:xfrm>
                <a:off x="2847" y="2840"/>
                <a:ext cx="64" cy="46"/>
              </a:xfrm>
              <a:custGeom>
                <a:avLst/>
                <a:gdLst/>
                <a:ahLst/>
                <a:cxnLst/>
                <a:rect l="l" t="t" r="r" b="b"/>
                <a:pathLst>
                  <a:path w="86" h="61" extrusionOk="0">
                    <a:moveTo>
                      <a:pt x="17" y="20"/>
                    </a:moveTo>
                    <a:cubicBezTo>
                      <a:pt x="35" y="12"/>
                      <a:pt x="35" y="12"/>
                      <a:pt x="35" y="12"/>
                    </a:cubicBezTo>
                    <a:cubicBezTo>
                      <a:pt x="42" y="9"/>
                      <a:pt x="48" y="6"/>
                      <a:pt x="54" y="4"/>
                    </a:cubicBezTo>
                    <a:cubicBezTo>
                      <a:pt x="66" y="0"/>
                      <a:pt x="78" y="5"/>
                      <a:pt x="82" y="15"/>
                    </a:cubicBezTo>
                    <a:cubicBezTo>
                      <a:pt x="86" y="25"/>
                      <a:pt x="80" y="37"/>
                      <a:pt x="69" y="41"/>
                    </a:cubicBezTo>
                    <a:cubicBezTo>
                      <a:pt x="63" y="43"/>
                      <a:pt x="57" y="46"/>
                      <a:pt x="51" y="49"/>
                    </a:cubicBezTo>
                    <a:cubicBezTo>
                      <a:pt x="33" y="56"/>
                      <a:pt x="33" y="56"/>
                      <a:pt x="33" y="56"/>
                    </a:cubicBezTo>
                    <a:cubicBezTo>
                      <a:pt x="22" y="61"/>
                      <a:pt x="10" y="57"/>
                      <a:pt x="5" y="47"/>
                    </a:cubicBezTo>
                    <a:cubicBezTo>
                      <a:pt x="0" y="37"/>
                      <a:pt x="6" y="25"/>
                      <a:pt x="17" y="20"/>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260;p6"/>
              <p:cNvSpPr/>
              <p:nvPr/>
            </p:nvSpPr>
            <p:spPr bwMode="auto">
              <a:xfrm>
                <a:off x="2721" y="2878"/>
                <a:ext cx="106" cy="74"/>
              </a:xfrm>
              <a:custGeom>
                <a:avLst/>
                <a:gdLst/>
                <a:ahLst/>
                <a:cxnLst/>
                <a:rect l="l" t="t" r="r" b="b"/>
                <a:pathLst>
                  <a:path w="142" h="99" extrusionOk="0">
                    <a:moveTo>
                      <a:pt x="14" y="59"/>
                    </a:moveTo>
                    <a:cubicBezTo>
                      <a:pt x="37" y="45"/>
                      <a:pt x="37" y="45"/>
                      <a:pt x="37" y="45"/>
                    </a:cubicBezTo>
                    <a:cubicBezTo>
                      <a:pt x="45" y="40"/>
                      <a:pt x="53" y="36"/>
                      <a:pt x="61" y="31"/>
                    </a:cubicBezTo>
                    <a:cubicBezTo>
                      <a:pt x="85" y="18"/>
                      <a:pt x="85" y="18"/>
                      <a:pt x="85" y="18"/>
                    </a:cubicBezTo>
                    <a:cubicBezTo>
                      <a:pt x="97" y="11"/>
                      <a:pt x="97" y="11"/>
                      <a:pt x="97" y="11"/>
                    </a:cubicBezTo>
                    <a:cubicBezTo>
                      <a:pt x="109" y="5"/>
                      <a:pt x="109" y="5"/>
                      <a:pt x="109" y="5"/>
                    </a:cubicBezTo>
                    <a:cubicBezTo>
                      <a:pt x="120" y="0"/>
                      <a:pt x="132" y="4"/>
                      <a:pt x="137" y="13"/>
                    </a:cubicBezTo>
                    <a:cubicBezTo>
                      <a:pt x="142" y="23"/>
                      <a:pt x="138" y="36"/>
                      <a:pt x="127" y="41"/>
                    </a:cubicBezTo>
                    <a:cubicBezTo>
                      <a:pt x="115" y="47"/>
                      <a:pt x="115" y="47"/>
                      <a:pt x="115" y="47"/>
                    </a:cubicBezTo>
                    <a:cubicBezTo>
                      <a:pt x="104" y="53"/>
                      <a:pt x="104" y="53"/>
                      <a:pt x="104" y="53"/>
                    </a:cubicBezTo>
                    <a:cubicBezTo>
                      <a:pt x="80" y="66"/>
                      <a:pt x="80" y="66"/>
                      <a:pt x="80" y="66"/>
                    </a:cubicBezTo>
                    <a:cubicBezTo>
                      <a:pt x="73" y="70"/>
                      <a:pt x="65" y="75"/>
                      <a:pt x="57" y="79"/>
                    </a:cubicBezTo>
                    <a:cubicBezTo>
                      <a:pt x="35" y="93"/>
                      <a:pt x="35" y="93"/>
                      <a:pt x="35" y="93"/>
                    </a:cubicBezTo>
                    <a:cubicBezTo>
                      <a:pt x="25" y="99"/>
                      <a:pt x="12" y="97"/>
                      <a:pt x="6" y="88"/>
                    </a:cubicBezTo>
                    <a:cubicBezTo>
                      <a:pt x="0" y="78"/>
                      <a:pt x="3" y="66"/>
                      <a:pt x="14" y="5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261;p6"/>
              <p:cNvSpPr/>
              <p:nvPr/>
            </p:nvSpPr>
            <p:spPr bwMode="auto">
              <a:xfrm>
                <a:off x="2625" y="2951"/>
                <a:ext cx="81" cy="70"/>
              </a:xfrm>
              <a:custGeom>
                <a:avLst/>
                <a:gdLst/>
                <a:ahLst/>
                <a:cxnLst/>
                <a:rect l="l" t="t" r="r" b="b"/>
                <a:pathLst>
                  <a:path w="109" h="93" extrusionOk="0">
                    <a:moveTo>
                      <a:pt x="9" y="56"/>
                    </a:moveTo>
                    <a:cubicBezTo>
                      <a:pt x="41" y="31"/>
                      <a:pt x="41" y="31"/>
                      <a:pt x="41" y="31"/>
                    </a:cubicBezTo>
                    <a:cubicBezTo>
                      <a:pt x="57" y="19"/>
                      <a:pt x="57" y="19"/>
                      <a:pt x="57" y="19"/>
                    </a:cubicBezTo>
                    <a:cubicBezTo>
                      <a:pt x="74" y="7"/>
                      <a:pt x="74" y="7"/>
                      <a:pt x="74" y="7"/>
                    </a:cubicBezTo>
                    <a:cubicBezTo>
                      <a:pt x="84" y="0"/>
                      <a:pt x="97" y="2"/>
                      <a:pt x="103" y="11"/>
                    </a:cubicBezTo>
                    <a:cubicBezTo>
                      <a:pt x="109" y="20"/>
                      <a:pt x="106" y="33"/>
                      <a:pt x="97" y="40"/>
                    </a:cubicBezTo>
                    <a:cubicBezTo>
                      <a:pt x="81" y="51"/>
                      <a:pt x="81" y="51"/>
                      <a:pt x="81" y="51"/>
                    </a:cubicBezTo>
                    <a:cubicBezTo>
                      <a:pt x="65" y="63"/>
                      <a:pt x="65" y="63"/>
                      <a:pt x="65" y="63"/>
                    </a:cubicBezTo>
                    <a:cubicBezTo>
                      <a:pt x="34" y="87"/>
                      <a:pt x="34" y="87"/>
                      <a:pt x="34" y="87"/>
                    </a:cubicBezTo>
                    <a:cubicBezTo>
                      <a:pt x="29" y="91"/>
                      <a:pt x="24" y="93"/>
                      <a:pt x="18" y="92"/>
                    </a:cubicBezTo>
                    <a:cubicBezTo>
                      <a:pt x="13" y="92"/>
                      <a:pt x="8" y="90"/>
                      <a:pt x="5" y="86"/>
                    </a:cubicBezTo>
                    <a:cubicBezTo>
                      <a:pt x="1" y="81"/>
                      <a:pt x="0" y="76"/>
                      <a:pt x="0" y="71"/>
                    </a:cubicBezTo>
                    <a:cubicBezTo>
                      <a:pt x="1" y="65"/>
                      <a:pt x="4" y="60"/>
                      <a:pt x="9" y="5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262;p6"/>
              <p:cNvSpPr/>
              <p:nvPr/>
            </p:nvSpPr>
            <p:spPr bwMode="auto">
              <a:xfrm>
                <a:off x="2555" y="3029"/>
                <a:ext cx="54" cy="52"/>
              </a:xfrm>
              <a:custGeom>
                <a:avLst/>
                <a:gdLst/>
                <a:ahLst/>
                <a:cxnLst/>
                <a:rect l="l" t="t" r="r" b="b"/>
                <a:pathLst>
                  <a:path w="72" h="69" extrusionOk="0">
                    <a:moveTo>
                      <a:pt x="9" y="32"/>
                    </a:moveTo>
                    <a:cubicBezTo>
                      <a:pt x="37" y="6"/>
                      <a:pt x="37" y="6"/>
                      <a:pt x="37" y="6"/>
                    </a:cubicBezTo>
                    <a:cubicBezTo>
                      <a:pt x="39" y="4"/>
                      <a:pt x="41" y="3"/>
                      <a:pt x="44" y="2"/>
                    </a:cubicBezTo>
                    <a:cubicBezTo>
                      <a:pt x="47" y="1"/>
                      <a:pt x="49" y="0"/>
                      <a:pt x="52" y="0"/>
                    </a:cubicBezTo>
                    <a:cubicBezTo>
                      <a:pt x="58" y="0"/>
                      <a:pt x="63" y="3"/>
                      <a:pt x="66" y="7"/>
                    </a:cubicBezTo>
                    <a:cubicBezTo>
                      <a:pt x="70" y="11"/>
                      <a:pt x="72" y="16"/>
                      <a:pt x="71" y="21"/>
                    </a:cubicBezTo>
                    <a:cubicBezTo>
                      <a:pt x="71" y="24"/>
                      <a:pt x="70" y="26"/>
                      <a:pt x="69" y="29"/>
                    </a:cubicBezTo>
                    <a:cubicBezTo>
                      <a:pt x="68" y="31"/>
                      <a:pt x="66" y="34"/>
                      <a:pt x="64" y="36"/>
                    </a:cubicBezTo>
                    <a:cubicBezTo>
                      <a:pt x="37" y="61"/>
                      <a:pt x="37" y="61"/>
                      <a:pt x="37" y="61"/>
                    </a:cubicBezTo>
                    <a:cubicBezTo>
                      <a:pt x="29" y="69"/>
                      <a:pt x="15" y="69"/>
                      <a:pt x="8" y="62"/>
                    </a:cubicBezTo>
                    <a:cubicBezTo>
                      <a:pt x="0" y="54"/>
                      <a:pt x="1" y="41"/>
                      <a:pt x="9"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28" name="Google Shape;263;p6"/>
            <p:cNvGrpSpPr/>
            <p:nvPr/>
          </p:nvGrpSpPr>
          <p:grpSpPr bwMode="auto">
            <a:xfrm rot="10800000">
              <a:off x="5260214" y="4446492"/>
              <a:ext cx="1479550" cy="1368425"/>
              <a:chOff x="3299" y="2079"/>
              <a:chExt cx="932" cy="862"/>
            </a:xfrm>
          </p:grpSpPr>
          <p:sp>
            <p:nvSpPr>
              <p:cNvPr id="29" name="Google Shape;264;p6"/>
              <p:cNvSpPr/>
              <p:nvPr/>
            </p:nvSpPr>
            <p:spPr bwMode="auto">
              <a:xfrm>
                <a:off x="4196" y="2079"/>
                <a:ext cx="35" cy="31"/>
              </a:xfrm>
              <a:custGeom>
                <a:avLst/>
                <a:gdLst/>
                <a:ahLst/>
                <a:cxnLst/>
                <a:rect l="l" t="t" r="r" b="b"/>
                <a:pathLst>
                  <a:path w="46" h="41" extrusionOk="0">
                    <a:moveTo>
                      <a:pt x="20" y="0"/>
                    </a:moveTo>
                    <a:cubicBezTo>
                      <a:pt x="21" y="0"/>
                      <a:pt x="23" y="0"/>
                      <a:pt x="25" y="0"/>
                    </a:cubicBezTo>
                    <a:cubicBezTo>
                      <a:pt x="36" y="0"/>
                      <a:pt x="45" y="9"/>
                      <a:pt x="45" y="20"/>
                    </a:cubicBezTo>
                    <a:cubicBezTo>
                      <a:pt x="46" y="31"/>
                      <a:pt x="37" y="40"/>
                      <a:pt x="26" y="40"/>
                    </a:cubicBezTo>
                    <a:cubicBezTo>
                      <a:pt x="24" y="40"/>
                      <a:pt x="23" y="40"/>
                      <a:pt x="21" y="40"/>
                    </a:cubicBezTo>
                    <a:cubicBezTo>
                      <a:pt x="10" y="41"/>
                      <a:pt x="1" y="32"/>
                      <a:pt x="0" y="21"/>
                    </a:cubicBezTo>
                    <a:cubicBezTo>
                      <a:pt x="0" y="10"/>
                      <a:pt x="8" y="1"/>
                      <a:pt x="20" y="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0" name="Google Shape;265;p6"/>
              <p:cNvSpPr/>
              <p:nvPr/>
            </p:nvSpPr>
            <p:spPr bwMode="auto">
              <a:xfrm>
                <a:off x="4101" y="2082"/>
                <a:ext cx="69" cy="36"/>
              </a:xfrm>
              <a:custGeom>
                <a:avLst/>
                <a:gdLst/>
                <a:ahLst/>
                <a:cxnLst/>
                <a:rect l="l" t="t" r="r" b="b"/>
                <a:pathLst>
                  <a:path w="91" h="48" extrusionOk="0">
                    <a:moveTo>
                      <a:pt x="19" y="7"/>
                    </a:moveTo>
                    <a:cubicBezTo>
                      <a:pt x="23" y="6"/>
                      <a:pt x="27" y="6"/>
                      <a:pt x="31" y="5"/>
                    </a:cubicBezTo>
                    <a:cubicBezTo>
                      <a:pt x="44" y="4"/>
                      <a:pt x="44" y="4"/>
                      <a:pt x="44" y="4"/>
                    </a:cubicBezTo>
                    <a:cubicBezTo>
                      <a:pt x="68" y="1"/>
                      <a:pt x="68" y="1"/>
                      <a:pt x="68" y="1"/>
                    </a:cubicBezTo>
                    <a:cubicBezTo>
                      <a:pt x="79" y="0"/>
                      <a:pt x="89" y="8"/>
                      <a:pt x="90" y="19"/>
                    </a:cubicBezTo>
                    <a:cubicBezTo>
                      <a:pt x="91" y="30"/>
                      <a:pt x="83" y="40"/>
                      <a:pt x="72" y="41"/>
                    </a:cubicBezTo>
                    <a:cubicBezTo>
                      <a:pt x="48" y="43"/>
                      <a:pt x="48" y="43"/>
                      <a:pt x="48" y="43"/>
                    </a:cubicBezTo>
                    <a:cubicBezTo>
                      <a:pt x="36" y="45"/>
                      <a:pt x="36" y="45"/>
                      <a:pt x="36" y="45"/>
                    </a:cubicBezTo>
                    <a:cubicBezTo>
                      <a:pt x="32" y="45"/>
                      <a:pt x="28" y="46"/>
                      <a:pt x="24" y="46"/>
                    </a:cubicBezTo>
                    <a:cubicBezTo>
                      <a:pt x="14" y="48"/>
                      <a:pt x="4" y="40"/>
                      <a:pt x="2" y="29"/>
                    </a:cubicBezTo>
                    <a:cubicBezTo>
                      <a:pt x="0" y="19"/>
                      <a:pt x="8" y="8"/>
                      <a:pt x="19"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266;p6"/>
              <p:cNvSpPr/>
              <p:nvPr/>
            </p:nvSpPr>
            <p:spPr bwMode="auto">
              <a:xfrm>
                <a:off x="3970" y="2095"/>
                <a:ext cx="106" cy="51"/>
              </a:xfrm>
              <a:custGeom>
                <a:avLst/>
                <a:gdLst/>
                <a:ahLst/>
                <a:cxnLst/>
                <a:rect l="l" t="t" r="r" b="b"/>
                <a:pathLst>
                  <a:path w="140" h="67" extrusionOk="0">
                    <a:moveTo>
                      <a:pt x="17" y="26"/>
                    </a:moveTo>
                    <a:cubicBezTo>
                      <a:pt x="65" y="13"/>
                      <a:pt x="65" y="13"/>
                      <a:pt x="65" y="13"/>
                    </a:cubicBezTo>
                    <a:cubicBezTo>
                      <a:pt x="74" y="11"/>
                      <a:pt x="82" y="9"/>
                      <a:pt x="90" y="7"/>
                    </a:cubicBezTo>
                    <a:cubicBezTo>
                      <a:pt x="114" y="2"/>
                      <a:pt x="114" y="2"/>
                      <a:pt x="114" y="2"/>
                    </a:cubicBezTo>
                    <a:cubicBezTo>
                      <a:pt x="125" y="0"/>
                      <a:pt x="136" y="7"/>
                      <a:pt x="138" y="18"/>
                    </a:cubicBezTo>
                    <a:cubicBezTo>
                      <a:pt x="140" y="29"/>
                      <a:pt x="133" y="39"/>
                      <a:pt x="122" y="42"/>
                    </a:cubicBezTo>
                    <a:cubicBezTo>
                      <a:pt x="98" y="46"/>
                      <a:pt x="98" y="46"/>
                      <a:pt x="98" y="46"/>
                    </a:cubicBezTo>
                    <a:cubicBezTo>
                      <a:pt x="91" y="48"/>
                      <a:pt x="83" y="50"/>
                      <a:pt x="75" y="52"/>
                    </a:cubicBezTo>
                    <a:cubicBezTo>
                      <a:pt x="28" y="64"/>
                      <a:pt x="28" y="64"/>
                      <a:pt x="28" y="64"/>
                    </a:cubicBezTo>
                    <a:cubicBezTo>
                      <a:pt x="17" y="67"/>
                      <a:pt x="6" y="61"/>
                      <a:pt x="3" y="51"/>
                    </a:cubicBezTo>
                    <a:cubicBezTo>
                      <a:pt x="0" y="40"/>
                      <a:pt x="6" y="29"/>
                      <a:pt x="17" y="2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2" name="Google Shape;267;p6"/>
              <p:cNvSpPr/>
              <p:nvPr/>
            </p:nvSpPr>
            <p:spPr bwMode="auto">
              <a:xfrm>
                <a:off x="3884" y="2131"/>
                <a:ext cx="64" cy="44"/>
              </a:xfrm>
              <a:custGeom>
                <a:avLst/>
                <a:gdLst/>
                <a:ahLst/>
                <a:cxnLst/>
                <a:rect l="l" t="t" r="r" b="b"/>
                <a:pathLst>
                  <a:path w="84" h="58" extrusionOk="0">
                    <a:moveTo>
                      <a:pt x="16" y="17"/>
                    </a:moveTo>
                    <a:cubicBezTo>
                      <a:pt x="57" y="2"/>
                      <a:pt x="57" y="2"/>
                      <a:pt x="57" y="2"/>
                    </a:cubicBezTo>
                    <a:cubicBezTo>
                      <a:pt x="62" y="0"/>
                      <a:pt x="68" y="0"/>
                      <a:pt x="72" y="3"/>
                    </a:cubicBezTo>
                    <a:cubicBezTo>
                      <a:pt x="77" y="5"/>
                      <a:pt x="81" y="9"/>
                      <a:pt x="82" y="14"/>
                    </a:cubicBezTo>
                    <a:cubicBezTo>
                      <a:pt x="84" y="19"/>
                      <a:pt x="83" y="25"/>
                      <a:pt x="81" y="29"/>
                    </a:cubicBezTo>
                    <a:cubicBezTo>
                      <a:pt x="79" y="34"/>
                      <a:pt x="75" y="38"/>
                      <a:pt x="70" y="40"/>
                    </a:cubicBezTo>
                    <a:cubicBezTo>
                      <a:pt x="30" y="54"/>
                      <a:pt x="30" y="54"/>
                      <a:pt x="30" y="54"/>
                    </a:cubicBezTo>
                    <a:cubicBezTo>
                      <a:pt x="20" y="58"/>
                      <a:pt x="9" y="54"/>
                      <a:pt x="5" y="43"/>
                    </a:cubicBezTo>
                    <a:cubicBezTo>
                      <a:pt x="0" y="33"/>
                      <a:pt x="5" y="21"/>
                      <a:pt x="16" y="1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3" name="Google Shape;268;p6"/>
              <p:cNvSpPr/>
              <p:nvPr/>
            </p:nvSpPr>
            <p:spPr bwMode="auto">
              <a:xfrm>
                <a:off x="3812" y="2163"/>
                <a:ext cx="53" cy="44"/>
              </a:xfrm>
              <a:custGeom>
                <a:avLst/>
                <a:gdLst/>
                <a:ahLst/>
                <a:cxnLst/>
                <a:rect l="l" t="t" r="r" b="b"/>
                <a:pathLst>
                  <a:path w="70" h="58" extrusionOk="0">
                    <a:moveTo>
                      <a:pt x="15" y="17"/>
                    </a:moveTo>
                    <a:cubicBezTo>
                      <a:pt x="39" y="5"/>
                      <a:pt x="39" y="5"/>
                      <a:pt x="39" y="5"/>
                    </a:cubicBezTo>
                    <a:cubicBezTo>
                      <a:pt x="49" y="0"/>
                      <a:pt x="61" y="5"/>
                      <a:pt x="66" y="15"/>
                    </a:cubicBezTo>
                    <a:cubicBezTo>
                      <a:pt x="70" y="25"/>
                      <a:pt x="66" y="37"/>
                      <a:pt x="56" y="42"/>
                    </a:cubicBezTo>
                    <a:cubicBezTo>
                      <a:pt x="32" y="53"/>
                      <a:pt x="32" y="53"/>
                      <a:pt x="32" y="53"/>
                    </a:cubicBezTo>
                    <a:cubicBezTo>
                      <a:pt x="22" y="58"/>
                      <a:pt x="10" y="54"/>
                      <a:pt x="5" y="44"/>
                    </a:cubicBezTo>
                    <a:cubicBezTo>
                      <a:pt x="0" y="34"/>
                      <a:pt x="4" y="22"/>
                      <a:pt x="15" y="1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269;p6"/>
              <p:cNvSpPr/>
              <p:nvPr/>
            </p:nvSpPr>
            <p:spPr bwMode="auto">
              <a:xfrm>
                <a:off x="3668" y="2199"/>
                <a:ext cx="128" cy="96"/>
              </a:xfrm>
              <a:custGeom>
                <a:avLst/>
                <a:gdLst/>
                <a:ahLst/>
                <a:cxnLst/>
                <a:rect l="l" t="t" r="r" b="b"/>
                <a:pathLst>
                  <a:path w="167" h="125" extrusionOk="0">
                    <a:moveTo>
                      <a:pt x="11" y="86"/>
                    </a:moveTo>
                    <a:cubicBezTo>
                      <a:pt x="21" y="79"/>
                      <a:pt x="31" y="72"/>
                      <a:pt x="41" y="65"/>
                    </a:cubicBezTo>
                    <a:cubicBezTo>
                      <a:pt x="72" y="44"/>
                      <a:pt x="72" y="44"/>
                      <a:pt x="72" y="44"/>
                    </a:cubicBezTo>
                    <a:cubicBezTo>
                      <a:pt x="82" y="37"/>
                      <a:pt x="93" y="31"/>
                      <a:pt x="103" y="24"/>
                    </a:cubicBezTo>
                    <a:cubicBezTo>
                      <a:pt x="119" y="15"/>
                      <a:pt x="119" y="15"/>
                      <a:pt x="119" y="15"/>
                    </a:cubicBezTo>
                    <a:cubicBezTo>
                      <a:pt x="127" y="10"/>
                      <a:pt x="127" y="10"/>
                      <a:pt x="127" y="10"/>
                    </a:cubicBezTo>
                    <a:cubicBezTo>
                      <a:pt x="135" y="5"/>
                      <a:pt x="135" y="5"/>
                      <a:pt x="135" y="5"/>
                    </a:cubicBezTo>
                    <a:cubicBezTo>
                      <a:pt x="145" y="0"/>
                      <a:pt x="157" y="3"/>
                      <a:pt x="162" y="13"/>
                    </a:cubicBezTo>
                    <a:cubicBezTo>
                      <a:pt x="167" y="23"/>
                      <a:pt x="164" y="35"/>
                      <a:pt x="155" y="40"/>
                    </a:cubicBezTo>
                    <a:cubicBezTo>
                      <a:pt x="147" y="44"/>
                      <a:pt x="147" y="44"/>
                      <a:pt x="147" y="44"/>
                    </a:cubicBezTo>
                    <a:cubicBezTo>
                      <a:pt x="139" y="49"/>
                      <a:pt x="139" y="49"/>
                      <a:pt x="139" y="49"/>
                    </a:cubicBezTo>
                    <a:cubicBezTo>
                      <a:pt x="124" y="58"/>
                      <a:pt x="124" y="58"/>
                      <a:pt x="124" y="58"/>
                    </a:cubicBezTo>
                    <a:cubicBezTo>
                      <a:pt x="114" y="65"/>
                      <a:pt x="104" y="71"/>
                      <a:pt x="94" y="77"/>
                    </a:cubicBezTo>
                    <a:cubicBezTo>
                      <a:pt x="64" y="98"/>
                      <a:pt x="64" y="98"/>
                      <a:pt x="64" y="98"/>
                    </a:cubicBezTo>
                    <a:cubicBezTo>
                      <a:pt x="54" y="104"/>
                      <a:pt x="44" y="111"/>
                      <a:pt x="35" y="118"/>
                    </a:cubicBezTo>
                    <a:cubicBezTo>
                      <a:pt x="26" y="125"/>
                      <a:pt x="14" y="123"/>
                      <a:pt x="7" y="115"/>
                    </a:cubicBezTo>
                    <a:cubicBezTo>
                      <a:pt x="0" y="106"/>
                      <a:pt x="2" y="93"/>
                      <a:pt x="11" y="8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270;p6"/>
              <p:cNvSpPr/>
              <p:nvPr/>
            </p:nvSpPr>
            <p:spPr bwMode="auto">
              <a:xfrm>
                <a:off x="3621" y="2296"/>
                <a:ext cx="36" cy="37"/>
              </a:xfrm>
              <a:custGeom>
                <a:avLst/>
                <a:gdLst/>
                <a:ahLst/>
                <a:cxnLst/>
                <a:rect l="l" t="t" r="r" b="b"/>
                <a:pathLst>
                  <a:path w="48" h="48" extrusionOk="0">
                    <a:moveTo>
                      <a:pt x="10" y="10"/>
                    </a:moveTo>
                    <a:cubicBezTo>
                      <a:pt x="13" y="7"/>
                      <a:pt x="13" y="7"/>
                      <a:pt x="13" y="7"/>
                    </a:cubicBezTo>
                    <a:cubicBezTo>
                      <a:pt x="22" y="0"/>
                      <a:pt x="34" y="1"/>
                      <a:pt x="41" y="10"/>
                    </a:cubicBezTo>
                    <a:cubicBezTo>
                      <a:pt x="48" y="18"/>
                      <a:pt x="47" y="31"/>
                      <a:pt x="39" y="38"/>
                    </a:cubicBezTo>
                    <a:cubicBezTo>
                      <a:pt x="35" y="41"/>
                      <a:pt x="35" y="41"/>
                      <a:pt x="35" y="41"/>
                    </a:cubicBezTo>
                    <a:cubicBezTo>
                      <a:pt x="27" y="48"/>
                      <a:pt x="15" y="47"/>
                      <a:pt x="7" y="39"/>
                    </a:cubicBezTo>
                    <a:cubicBezTo>
                      <a:pt x="0" y="30"/>
                      <a:pt x="1" y="18"/>
                      <a:pt x="10" y="1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271;p6"/>
              <p:cNvSpPr/>
              <p:nvPr/>
            </p:nvSpPr>
            <p:spPr bwMode="auto">
              <a:xfrm>
                <a:off x="3558" y="2338"/>
                <a:ext cx="54" cy="53"/>
              </a:xfrm>
              <a:custGeom>
                <a:avLst/>
                <a:gdLst/>
                <a:ahLst/>
                <a:cxnLst/>
                <a:rect l="l" t="t" r="r" b="b"/>
                <a:pathLst>
                  <a:path w="71" h="70" extrusionOk="0">
                    <a:moveTo>
                      <a:pt x="8" y="34"/>
                    </a:moveTo>
                    <a:cubicBezTo>
                      <a:pt x="12" y="30"/>
                      <a:pt x="16" y="25"/>
                      <a:pt x="21" y="21"/>
                    </a:cubicBezTo>
                    <a:cubicBezTo>
                      <a:pt x="35" y="8"/>
                      <a:pt x="35" y="8"/>
                      <a:pt x="35" y="8"/>
                    </a:cubicBezTo>
                    <a:cubicBezTo>
                      <a:pt x="43" y="0"/>
                      <a:pt x="56" y="0"/>
                      <a:pt x="63" y="8"/>
                    </a:cubicBezTo>
                    <a:cubicBezTo>
                      <a:pt x="71" y="17"/>
                      <a:pt x="70" y="29"/>
                      <a:pt x="62" y="37"/>
                    </a:cubicBezTo>
                    <a:cubicBezTo>
                      <a:pt x="49" y="49"/>
                      <a:pt x="49" y="49"/>
                      <a:pt x="49" y="49"/>
                    </a:cubicBezTo>
                    <a:cubicBezTo>
                      <a:pt x="45" y="53"/>
                      <a:pt x="41" y="58"/>
                      <a:pt x="36" y="62"/>
                    </a:cubicBezTo>
                    <a:cubicBezTo>
                      <a:pt x="29" y="70"/>
                      <a:pt x="16" y="70"/>
                      <a:pt x="8" y="63"/>
                    </a:cubicBezTo>
                    <a:cubicBezTo>
                      <a:pt x="0" y="55"/>
                      <a:pt x="0" y="43"/>
                      <a:pt x="8" y="34"/>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272;p6"/>
              <p:cNvSpPr/>
              <p:nvPr/>
            </p:nvSpPr>
            <p:spPr bwMode="auto">
              <a:xfrm>
                <a:off x="3471" y="2399"/>
                <a:ext cx="82" cy="95"/>
              </a:xfrm>
              <a:custGeom>
                <a:avLst/>
                <a:gdLst/>
                <a:ahLst/>
                <a:cxnLst/>
                <a:rect l="l" t="t" r="r" b="b"/>
                <a:pathLst>
                  <a:path w="107" h="124" extrusionOk="0">
                    <a:moveTo>
                      <a:pt x="7" y="89"/>
                    </a:moveTo>
                    <a:cubicBezTo>
                      <a:pt x="27" y="62"/>
                      <a:pt x="47" y="35"/>
                      <a:pt x="70" y="10"/>
                    </a:cubicBezTo>
                    <a:cubicBezTo>
                      <a:pt x="77" y="1"/>
                      <a:pt x="90" y="0"/>
                      <a:pt x="98" y="8"/>
                    </a:cubicBezTo>
                    <a:cubicBezTo>
                      <a:pt x="106" y="15"/>
                      <a:pt x="107" y="28"/>
                      <a:pt x="100" y="36"/>
                    </a:cubicBezTo>
                    <a:cubicBezTo>
                      <a:pt x="78" y="60"/>
                      <a:pt x="59" y="87"/>
                      <a:pt x="39" y="113"/>
                    </a:cubicBezTo>
                    <a:cubicBezTo>
                      <a:pt x="33" y="121"/>
                      <a:pt x="20" y="124"/>
                      <a:pt x="11" y="117"/>
                    </a:cubicBezTo>
                    <a:cubicBezTo>
                      <a:pt x="2" y="111"/>
                      <a:pt x="0" y="98"/>
                      <a:pt x="7" y="8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273;p6"/>
              <p:cNvSpPr/>
              <p:nvPr/>
            </p:nvSpPr>
            <p:spPr bwMode="auto">
              <a:xfrm>
                <a:off x="3409" y="2506"/>
                <a:ext cx="64" cy="84"/>
              </a:xfrm>
              <a:custGeom>
                <a:avLst/>
                <a:gdLst/>
                <a:ahLst/>
                <a:cxnLst/>
                <a:rect l="l" t="t" r="r" b="b"/>
                <a:pathLst>
                  <a:path w="84" h="110" extrusionOk="0">
                    <a:moveTo>
                      <a:pt x="6" y="77"/>
                    </a:moveTo>
                    <a:cubicBezTo>
                      <a:pt x="15" y="61"/>
                      <a:pt x="15" y="61"/>
                      <a:pt x="15" y="61"/>
                    </a:cubicBezTo>
                    <a:cubicBezTo>
                      <a:pt x="18" y="55"/>
                      <a:pt x="21" y="50"/>
                      <a:pt x="25" y="44"/>
                    </a:cubicBezTo>
                    <a:cubicBezTo>
                      <a:pt x="44" y="13"/>
                      <a:pt x="44" y="13"/>
                      <a:pt x="44" y="13"/>
                    </a:cubicBezTo>
                    <a:cubicBezTo>
                      <a:pt x="50" y="3"/>
                      <a:pt x="63" y="0"/>
                      <a:pt x="72" y="6"/>
                    </a:cubicBezTo>
                    <a:cubicBezTo>
                      <a:pt x="81" y="12"/>
                      <a:pt x="84" y="25"/>
                      <a:pt x="78" y="34"/>
                    </a:cubicBezTo>
                    <a:cubicBezTo>
                      <a:pt x="59" y="65"/>
                      <a:pt x="59" y="65"/>
                      <a:pt x="59" y="65"/>
                    </a:cubicBezTo>
                    <a:cubicBezTo>
                      <a:pt x="55" y="70"/>
                      <a:pt x="53" y="75"/>
                      <a:pt x="50" y="81"/>
                    </a:cubicBezTo>
                    <a:cubicBezTo>
                      <a:pt x="41" y="97"/>
                      <a:pt x="41" y="97"/>
                      <a:pt x="41" y="97"/>
                    </a:cubicBezTo>
                    <a:cubicBezTo>
                      <a:pt x="35" y="106"/>
                      <a:pt x="23" y="110"/>
                      <a:pt x="14" y="104"/>
                    </a:cubicBezTo>
                    <a:cubicBezTo>
                      <a:pt x="4" y="99"/>
                      <a:pt x="0" y="87"/>
                      <a:pt x="6" y="7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274;p6"/>
              <p:cNvSpPr/>
              <p:nvPr/>
            </p:nvSpPr>
            <p:spPr bwMode="auto">
              <a:xfrm>
                <a:off x="3372" y="2606"/>
                <a:ext cx="46" cy="59"/>
              </a:xfrm>
              <a:custGeom>
                <a:avLst/>
                <a:gdLst/>
                <a:ahLst/>
                <a:cxnLst/>
                <a:rect l="l" t="t" r="r" b="b"/>
                <a:pathLst>
                  <a:path w="60" h="77" extrusionOk="0">
                    <a:moveTo>
                      <a:pt x="5" y="46"/>
                    </a:moveTo>
                    <a:cubicBezTo>
                      <a:pt x="12" y="30"/>
                      <a:pt x="12" y="30"/>
                      <a:pt x="12" y="30"/>
                    </a:cubicBezTo>
                    <a:cubicBezTo>
                      <a:pt x="14" y="25"/>
                      <a:pt x="17" y="20"/>
                      <a:pt x="20" y="14"/>
                    </a:cubicBezTo>
                    <a:cubicBezTo>
                      <a:pt x="25" y="4"/>
                      <a:pt x="37" y="0"/>
                      <a:pt x="46" y="5"/>
                    </a:cubicBezTo>
                    <a:cubicBezTo>
                      <a:pt x="56" y="10"/>
                      <a:pt x="60" y="22"/>
                      <a:pt x="56" y="32"/>
                    </a:cubicBezTo>
                    <a:cubicBezTo>
                      <a:pt x="53" y="37"/>
                      <a:pt x="50" y="42"/>
                      <a:pt x="48" y="47"/>
                    </a:cubicBezTo>
                    <a:cubicBezTo>
                      <a:pt x="41" y="62"/>
                      <a:pt x="41" y="62"/>
                      <a:pt x="41" y="62"/>
                    </a:cubicBezTo>
                    <a:cubicBezTo>
                      <a:pt x="37" y="72"/>
                      <a:pt x="25" y="77"/>
                      <a:pt x="15" y="73"/>
                    </a:cubicBezTo>
                    <a:cubicBezTo>
                      <a:pt x="5" y="68"/>
                      <a:pt x="0" y="57"/>
                      <a:pt x="5" y="46"/>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275;p6"/>
              <p:cNvSpPr/>
              <p:nvPr/>
            </p:nvSpPr>
            <p:spPr bwMode="auto">
              <a:xfrm>
                <a:off x="3349" y="2684"/>
                <a:ext cx="36" cy="37"/>
              </a:xfrm>
              <a:custGeom>
                <a:avLst/>
                <a:gdLst/>
                <a:ahLst/>
                <a:cxnLst/>
                <a:rect l="l" t="t" r="r" b="b"/>
                <a:pathLst>
                  <a:path w="47" h="49" extrusionOk="0">
                    <a:moveTo>
                      <a:pt x="4" y="20"/>
                    </a:moveTo>
                    <a:cubicBezTo>
                      <a:pt x="6" y="15"/>
                      <a:pt x="6" y="15"/>
                      <a:pt x="6" y="15"/>
                    </a:cubicBezTo>
                    <a:cubicBezTo>
                      <a:pt x="10" y="5"/>
                      <a:pt x="22" y="0"/>
                      <a:pt x="32" y="4"/>
                    </a:cubicBezTo>
                    <a:cubicBezTo>
                      <a:pt x="42" y="8"/>
                      <a:pt x="47" y="19"/>
                      <a:pt x="43" y="29"/>
                    </a:cubicBezTo>
                    <a:cubicBezTo>
                      <a:pt x="42" y="34"/>
                      <a:pt x="42" y="34"/>
                      <a:pt x="42" y="34"/>
                    </a:cubicBezTo>
                    <a:cubicBezTo>
                      <a:pt x="38" y="44"/>
                      <a:pt x="26" y="49"/>
                      <a:pt x="16" y="46"/>
                    </a:cubicBezTo>
                    <a:cubicBezTo>
                      <a:pt x="5" y="42"/>
                      <a:pt x="0" y="31"/>
                      <a:pt x="4" y="2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276;p6"/>
              <p:cNvSpPr/>
              <p:nvPr/>
            </p:nvSpPr>
            <p:spPr bwMode="auto">
              <a:xfrm>
                <a:off x="3321" y="2741"/>
                <a:ext cx="44" cy="69"/>
              </a:xfrm>
              <a:custGeom>
                <a:avLst/>
                <a:gdLst/>
                <a:ahLst/>
                <a:cxnLst/>
                <a:rect l="l" t="t" r="r" b="b"/>
                <a:pathLst>
                  <a:path w="57" h="91" extrusionOk="0">
                    <a:moveTo>
                      <a:pt x="3" y="65"/>
                    </a:moveTo>
                    <a:cubicBezTo>
                      <a:pt x="16" y="17"/>
                      <a:pt x="16" y="17"/>
                      <a:pt x="16" y="17"/>
                    </a:cubicBezTo>
                    <a:cubicBezTo>
                      <a:pt x="19" y="6"/>
                      <a:pt x="31" y="0"/>
                      <a:pt x="41" y="4"/>
                    </a:cubicBezTo>
                    <a:cubicBezTo>
                      <a:pt x="52" y="7"/>
                      <a:pt x="57" y="18"/>
                      <a:pt x="54" y="29"/>
                    </a:cubicBezTo>
                    <a:cubicBezTo>
                      <a:pt x="42" y="74"/>
                      <a:pt x="42" y="74"/>
                      <a:pt x="42" y="74"/>
                    </a:cubicBezTo>
                    <a:cubicBezTo>
                      <a:pt x="39" y="85"/>
                      <a:pt x="28" y="91"/>
                      <a:pt x="17" y="89"/>
                    </a:cubicBezTo>
                    <a:cubicBezTo>
                      <a:pt x="7" y="86"/>
                      <a:pt x="0" y="75"/>
                      <a:pt x="3" y="65"/>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277;p6"/>
              <p:cNvSpPr/>
              <p:nvPr/>
            </p:nvSpPr>
            <p:spPr bwMode="auto">
              <a:xfrm>
                <a:off x="3299" y="2836"/>
                <a:ext cx="42" cy="105"/>
              </a:xfrm>
              <a:custGeom>
                <a:avLst/>
                <a:gdLst/>
                <a:ahLst/>
                <a:cxnLst/>
                <a:rect l="l" t="t" r="r" b="b"/>
                <a:pathLst>
                  <a:path w="55" h="138" extrusionOk="0">
                    <a:moveTo>
                      <a:pt x="1" y="116"/>
                    </a:moveTo>
                    <a:cubicBezTo>
                      <a:pt x="3" y="99"/>
                      <a:pt x="4" y="83"/>
                      <a:pt x="7" y="66"/>
                    </a:cubicBezTo>
                    <a:cubicBezTo>
                      <a:pt x="15" y="17"/>
                      <a:pt x="15" y="17"/>
                      <a:pt x="15" y="17"/>
                    </a:cubicBezTo>
                    <a:cubicBezTo>
                      <a:pt x="16" y="11"/>
                      <a:pt x="19" y="7"/>
                      <a:pt x="24" y="4"/>
                    </a:cubicBezTo>
                    <a:cubicBezTo>
                      <a:pt x="28" y="1"/>
                      <a:pt x="33" y="0"/>
                      <a:pt x="39" y="1"/>
                    </a:cubicBezTo>
                    <a:cubicBezTo>
                      <a:pt x="44" y="2"/>
                      <a:pt x="49" y="5"/>
                      <a:pt x="51" y="9"/>
                    </a:cubicBezTo>
                    <a:cubicBezTo>
                      <a:pt x="54" y="13"/>
                      <a:pt x="55" y="19"/>
                      <a:pt x="54" y="24"/>
                    </a:cubicBezTo>
                    <a:cubicBezTo>
                      <a:pt x="46" y="72"/>
                      <a:pt x="46" y="72"/>
                      <a:pt x="46" y="72"/>
                    </a:cubicBezTo>
                    <a:cubicBezTo>
                      <a:pt x="44" y="88"/>
                      <a:pt x="42" y="104"/>
                      <a:pt x="40" y="120"/>
                    </a:cubicBezTo>
                    <a:cubicBezTo>
                      <a:pt x="40" y="125"/>
                      <a:pt x="37" y="130"/>
                      <a:pt x="33" y="133"/>
                    </a:cubicBezTo>
                    <a:cubicBezTo>
                      <a:pt x="29" y="136"/>
                      <a:pt x="24" y="138"/>
                      <a:pt x="18" y="138"/>
                    </a:cubicBezTo>
                    <a:cubicBezTo>
                      <a:pt x="13" y="137"/>
                      <a:pt x="8" y="135"/>
                      <a:pt x="5" y="131"/>
                    </a:cubicBezTo>
                    <a:cubicBezTo>
                      <a:pt x="2" y="127"/>
                      <a:pt x="0" y="121"/>
                      <a:pt x="1" y="11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sp>
        <p:nvSpPr>
          <p:cNvPr id="43" name="Google Shape;278;p6"/>
          <p:cNvSpPr>
            <a:spLocks noGrp="1"/>
          </p:cNvSpPr>
          <p:nvPr>
            <p:ph type="body" idx="1"/>
          </p:nvPr>
        </p:nvSpPr>
        <p:spPr bwMode="auto">
          <a:xfrm>
            <a:off x="4438093" y="2230555"/>
            <a:ext cx="4557750" cy="295274"/>
          </a:xfrm>
          <a:prstGeom prst="rect">
            <a:avLst/>
          </a:prstGeom>
          <a:noFill/>
          <a:ln>
            <a:noFill/>
          </a:ln>
        </p:spPr>
        <p:txBody>
          <a:bodyPr spcFirstLastPara="1" wrap="square" lIns="91425" tIns="45700" rIns="91425" bIns="45700" anchor="t" anchorCtr="0">
            <a:noAutofit/>
          </a:bodyPr>
          <a:lstStyle>
            <a:lvl1pPr marL="457200" lvl="0" indent="-228600" algn="ctr">
              <a:lnSpc>
                <a:spcPct val="122222"/>
              </a:lnSpc>
              <a:spcBef>
                <a:spcPts val="1102"/>
              </a:spcBef>
              <a:spcAft>
                <a:spcPts val="0"/>
              </a:spcAft>
              <a:buClr>
                <a:schemeClr val="lt1"/>
              </a:buClr>
              <a:buSzPts val="1800"/>
              <a:buNone/>
              <a:defRPr sz="1800">
                <a:solidFill>
                  <a:schemeClr val="lt1"/>
                </a:solidFill>
                <a:latin typeface="Quicksand"/>
                <a:ea typeface="Quicksand"/>
                <a:cs typeface="Quicksand"/>
              </a:defRPr>
            </a:lvl1pPr>
            <a:lvl2pPr marL="914400" lvl="1" indent="-228600" algn="l">
              <a:lnSpc>
                <a:spcPct val="209523"/>
              </a:lnSpc>
              <a:spcBef>
                <a:spcPts val="551"/>
              </a:spcBef>
              <a:spcAft>
                <a:spcPts val="0"/>
              </a:spcAft>
              <a:buClr>
                <a:schemeClr val="lt1"/>
              </a:buClr>
              <a:buSzPts val="1050"/>
              <a:buNone/>
              <a:defRPr>
                <a:solidFill>
                  <a:schemeClr val="lt1"/>
                </a:solidFill>
              </a:defRPr>
            </a:lvl2pPr>
            <a:lvl3pPr marL="1371600" lvl="2" indent="-228600" algn="l">
              <a:lnSpc>
                <a:spcPct val="220000"/>
              </a:lnSpc>
              <a:spcBef>
                <a:spcPts val="551"/>
              </a:spcBef>
              <a:spcAft>
                <a:spcPts val="0"/>
              </a:spcAft>
              <a:buClr>
                <a:schemeClr val="lt1"/>
              </a:buClr>
              <a:buSzPts val="1000"/>
              <a:buNone/>
              <a:defRPr>
                <a:solidFill>
                  <a:schemeClr val="lt1"/>
                </a:solidFill>
              </a:defRPr>
            </a:lvl3pPr>
            <a:lvl4pPr marL="1828800" lvl="3" indent="-228600" algn="l">
              <a:lnSpc>
                <a:spcPct val="244444"/>
              </a:lnSpc>
              <a:spcBef>
                <a:spcPts val="551"/>
              </a:spcBef>
              <a:spcAft>
                <a:spcPts val="0"/>
              </a:spcAft>
              <a:buClr>
                <a:schemeClr val="lt1"/>
              </a:buClr>
              <a:buSzPts val="900"/>
              <a:buNone/>
              <a:defRPr>
                <a:solidFill>
                  <a:schemeClr val="lt1"/>
                </a:solidFill>
              </a:defRPr>
            </a:lvl4pPr>
            <a:lvl5pPr marL="2286000" lvl="4" indent="-228600" algn="l">
              <a:lnSpc>
                <a:spcPct val="244444"/>
              </a:lnSpc>
              <a:spcBef>
                <a:spcPts val="551"/>
              </a:spcBef>
              <a:spcAft>
                <a:spcPts val="0"/>
              </a:spcAft>
              <a:buClr>
                <a:schemeClr val="lt1"/>
              </a:buClr>
              <a:buSzPts val="900"/>
              <a:buNone/>
              <a:defRPr>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pPr>
              <a:defRPr/>
            </a:pPr>
            <a:endParaRPr/>
          </a:p>
        </p:txBody>
      </p:sp>
      <p:sp>
        <p:nvSpPr>
          <p:cNvPr id="44" name="Google Shape;279;p6"/>
          <p:cNvSpPr>
            <a:spLocks noGrp="1"/>
          </p:cNvSpPr>
          <p:nvPr>
            <p:ph type="body" idx="2"/>
          </p:nvPr>
        </p:nvSpPr>
        <p:spPr bwMode="auto">
          <a:xfrm>
            <a:off x="4441976" y="2987018"/>
            <a:ext cx="4557750" cy="981075"/>
          </a:xfrm>
          <a:prstGeom prst="rect">
            <a:avLst/>
          </a:prstGeom>
          <a:noFill/>
          <a:ln>
            <a:noFill/>
          </a:ln>
        </p:spPr>
        <p:txBody>
          <a:bodyPr spcFirstLastPara="1" wrap="square" lIns="91425" tIns="45700" rIns="91425" bIns="45700" anchor="t" anchorCtr="0">
            <a:noAutofit/>
          </a:bodyPr>
          <a:lstStyle>
            <a:lvl1pPr marL="457200" lvl="0" indent="-228600" algn="ctr">
              <a:lnSpc>
                <a:spcPct val="200000"/>
              </a:lnSpc>
              <a:spcBef>
                <a:spcPts val="1102"/>
              </a:spcBef>
              <a:spcAft>
                <a:spcPts val="0"/>
              </a:spcAft>
              <a:buClr>
                <a:schemeClr val="lt1"/>
              </a:buClr>
              <a:buSzPts val="1100"/>
              <a:buNone/>
              <a:defRPr>
                <a:solidFill>
                  <a:schemeClr val="lt1"/>
                </a:solidFill>
              </a:defRPr>
            </a:lvl1pPr>
            <a:lvl2pPr marL="914400" lvl="1" indent="-228600" algn="l">
              <a:lnSpc>
                <a:spcPct val="209523"/>
              </a:lnSpc>
              <a:spcBef>
                <a:spcPts val="551"/>
              </a:spcBef>
              <a:spcAft>
                <a:spcPts val="0"/>
              </a:spcAft>
              <a:buClr>
                <a:schemeClr val="lt1"/>
              </a:buClr>
              <a:buSzPts val="1050"/>
              <a:buNone/>
              <a:defRPr>
                <a:solidFill>
                  <a:schemeClr val="lt1"/>
                </a:solidFill>
              </a:defRPr>
            </a:lvl2pPr>
            <a:lvl3pPr marL="1371600" lvl="2" indent="-228600" algn="l">
              <a:lnSpc>
                <a:spcPct val="220000"/>
              </a:lnSpc>
              <a:spcBef>
                <a:spcPts val="551"/>
              </a:spcBef>
              <a:spcAft>
                <a:spcPts val="0"/>
              </a:spcAft>
              <a:buClr>
                <a:schemeClr val="lt1"/>
              </a:buClr>
              <a:buSzPts val="1000"/>
              <a:buNone/>
              <a:defRPr>
                <a:solidFill>
                  <a:schemeClr val="lt1"/>
                </a:solidFill>
              </a:defRPr>
            </a:lvl3pPr>
            <a:lvl4pPr marL="1828800" lvl="3" indent="-228600" algn="l">
              <a:lnSpc>
                <a:spcPct val="244444"/>
              </a:lnSpc>
              <a:spcBef>
                <a:spcPts val="551"/>
              </a:spcBef>
              <a:spcAft>
                <a:spcPts val="0"/>
              </a:spcAft>
              <a:buClr>
                <a:schemeClr val="lt1"/>
              </a:buClr>
              <a:buSzPts val="900"/>
              <a:buNone/>
              <a:defRPr>
                <a:solidFill>
                  <a:schemeClr val="lt1"/>
                </a:solidFill>
              </a:defRPr>
            </a:lvl4pPr>
            <a:lvl5pPr marL="2286000" lvl="4" indent="-228600" algn="l">
              <a:lnSpc>
                <a:spcPct val="244444"/>
              </a:lnSpc>
              <a:spcBef>
                <a:spcPts val="551"/>
              </a:spcBef>
              <a:spcAft>
                <a:spcPts val="0"/>
              </a:spcAft>
              <a:buClr>
                <a:schemeClr val="lt1"/>
              </a:buClr>
              <a:buSzPts val="900"/>
              <a:buNone/>
              <a:defRPr>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pPr>
              <a:defRPr/>
            </a:pPr>
            <a:endParaRPr/>
          </a:p>
        </p:txBody>
      </p:sp>
    </p:spTree>
    <p:extLst>
      <p:ext uri="{BB962C8B-B14F-4D97-AF65-F5344CB8AC3E}">
        <p14:creationId xmlns:p14="http://schemas.microsoft.com/office/powerpoint/2010/main" val="15741457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PhAnim="0" matchingName="1_Diapositive de titre" userDrawn="1">
  <p:cSld name="1_Diapositive de titre">
    <p:spTree>
      <p:nvGrpSpPr>
        <p:cNvPr id="1" name=""/>
        <p:cNvGrpSpPr/>
        <p:nvPr/>
      </p:nvGrpSpPr>
      <p:grpSpPr bwMode="auto">
        <a:xfrm>
          <a:off x="0" y="0"/>
          <a:ext cx="0" cy="0"/>
          <a:chOff x="0" y="0"/>
          <a:chExt cx="0" cy="0"/>
        </a:xfrm>
      </p:grpSpPr>
      <p:sp>
        <p:nvSpPr>
          <p:cNvPr id="4" name="Google Shape;419;p10"/>
          <p:cNvSpPr/>
          <p:nvPr/>
        </p:nvSpPr>
        <p:spPr bwMode="auto">
          <a:xfrm>
            <a:off x="1" y="1"/>
            <a:ext cx="13439775" cy="7559675"/>
          </a:xfrm>
          <a:prstGeom prst="rect">
            <a:avLst/>
          </a:prstGeom>
          <a:solidFill>
            <a:srgbClr val="230021"/>
          </a:soli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2053"/>
              <a:buFont typeface="Arial"/>
              <a:buNone/>
              <a:defRPr/>
            </a:pPr>
            <a:endParaRPr sz="2050" b="0" i="0" u="none" strike="noStrike" cap="none">
              <a:solidFill>
                <a:schemeClr val="lt1"/>
              </a:solidFill>
              <a:latin typeface="Calibri"/>
              <a:ea typeface="Calibri"/>
              <a:cs typeface="Calibri"/>
            </a:endParaRPr>
          </a:p>
        </p:txBody>
      </p:sp>
      <p:pic>
        <p:nvPicPr>
          <p:cNvPr id="5" name="Google Shape;420;p10"/>
          <p:cNvPicPr/>
          <p:nvPr/>
        </p:nvPicPr>
        <p:blipFill>
          <a:blip r:embed="rId2">
            <a:alphaModFix/>
          </a:blip>
          <a:stretch/>
        </p:blipFill>
        <p:spPr bwMode="auto">
          <a:xfrm>
            <a:off x="5676954" y="3894597"/>
            <a:ext cx="1744252" cy="495152"/>
          </a:xfrm>
          <a:prstGeom prst="rect">
            <a:avLst/>
          </a:prstGeom>
          <a:noFill/>
          <a:ln>
            <a:noFill/>
          </a:ln>
        </p:spPr>
      </p:pic>
      <p:grpSp>
        <p:nvGrpSpPr>
          <p:cNvPr id="6" name="Google Shape;421;p10"/>
          <p:cNvGrpSpPr/>
          <p:nvPr/>
        </p:nvGrpSpPr>
        <p:grpSpPr bwMode="auto">
          <a:xfrm>
            <a:off x="4535481" y="2518153"/>
            <a:ext cx="4093759" cy="3604876"/>
            <a:chOff x="3686106" y="2773335"/>
            <a:chExt cx="3256729" cy="3604876"/>
          </a:xfrm>
        </p:grpSpPr>
        <p:grpSp>
          <p:nvGrpSpPr>
            <p:cNvPr id="7" name="Google Shape;422;p10"/>
            <p:cNvGrpSpPr/>
            <p:nvPr/>
          </p:nvGrpSpPr>
          <p:grpSpPr bwMode="auto">
            <a:xfrm>
              <a:off x="3686106" y="2773335"/>
              <a:ext cx="3090378" cy="2733106"/>
              <a:chOff x="1159840" y="539125"/>
              <a:chExt cx="8142909" cy="7201526"/>
            </a:xfrm>
          </p:grpSpPr>
          <p:pic>
            <p:nvPicPr>
              <p:cNvPr id="8" name="Google Shape;423;p10"/>
              <p:cNvPicPr/>
              <p:nvPr/>
            </p:nvPicPr>
            <p:blipFill>
              <a:blip r:embed="rId3">
                <a:alphaModFix/>
              </a:blip>
              <a:stretch/>
            </p:blipFill>
            <p:spPr bwMode="auto">
              <a:xfrm>
                <a:off x="2032794" y="539125"/>
                <a:ext cx="7269956" cy="4373259"/>
              </a:xfrm>
              <a:prstGeom prst="rect">
                <a:avLst/>
              </a:prstGeom>
              <a:noFill/>
              <a:ln>
                <a:noFill/>
              </a:ln>
            </p:spPr>
          </p:pic>
          <p:pic>
            <p:nvPicPr>
              <p:cNvPr id="9" name="Google Shape;424;p10"/>
              <p:cNvPicPr/>
              <p:nvPr/>
            </p:nvPicPr>
            <p:blipFill>
              <a:blip r:embed="rId4">
                <a:alphaModFix/>
              </a:blip>
              <a:stretch/>
            </p:blipFill>
            <p:spPr bwMode="auto">
              <a:xfrm>
                <a:off x="1159840" y="863601"/>
                <a:ext cx="4103275" cy="6877050"/>
              </a:xfrm>
              <a:prstGeom prst="rect">
                <a:avLst/>
              </a:prstGeom>
              <a:noFill/>
              <a:ln>
                <a:noFill/>
              </a:ln>
            </p:spPr>
          </p:pic>
        </p:grpSp>
        <p:grpSp>
          <p:nvGrpSpPr>
            <p:cNvPr id="10" name="Google Shape;425;p10"/>
            <p:cNvGrpSpPr/>
            <p:nvPr/>
          </p:nvGrpSpPr>
          <p:grpSpPr bwMode="auto">
            <a:xfrm rot="9321710">
              <a:off x="4291177" y="4920361"/>
              <a:ext cx="2566988" cy="966787"/>
              <a:chOff x="2555" y="2772"/>
              <a:chExt cx="1617" cy="609"/>
            </a:xfrm>
          </p:grpSpPr>
          <p:sp>
            <p:nvSpPr>
              <p:cNvPr id="11" name="Google Shape;426;p10"/>
              <p:cNvSpPr/>
              <p:nvPr/>
            </p:nvSpPr>
            <p:spPr bwMode="auto">
              <a:xfrm>
                <a:off x="4131" y="3326"/>
                <a:ext cx="42" cy="55"/>
              </a:xfrm>
              <a:custGeom>
                <a:avLst/>
                <a:gdLst/>
                <a:ahLst/>
                <a:cxnLst/>
                <a:rect l="l" t="t" r="r" b="b"/>
                <a:pathLst>
                  <a:path w="57" h="73" extrusionOk="0">
                    <a:moveTo>
                      <a:pt x="41" y="15"/>
                    </a:moveTo>
                    <a:cubicBezTo>
                      <a:pt x="54" y="42"/>
                      <a:pt x="54" y="42"/>
                      <a:pt x="54" y="42"/>
                    </a:cubicBezTo>
                    <a:cubicBezTo>
                      <a:pt x="57" y="48"/>
                      <a:pt x="57" y="54"/>
                      <a:pt x="55" y="59"/>
                    </a:cubicBezTo>
                    <a:cubicBezTo>
                      <a:pt x="53" y="64"/>
                      <a:pt x="50" y="68"/>
                      <a:pt x="45" y="70"/>
                    </a:cubicBezTo>
                    <a:cubicBezTo>
                      <a:pt x="40" y="73"/>
                      <a:pt x="34" y="72"/>
                      <a:pt x="29" y="70"/>
                    </a:cubicBezTo>
                    <a:cubicBezTo>
                      <a:pt x="25" y="68"/>
                      <a:pt x="21" y="64"/>
                      <a:pt x="18" y="59"/>
                    </a:cubicBezTo>
                    <a:cubicBezTo>
                      <a:pt x="5" y="33"/>
                      <a:pt x="5" y="33"/>
                      <a:pt x="5" y="33"/>
                    </a:cubicBezTo>
                    <a:cubicBezTo>
                      <a:pt x="0" y="22"/>
                      <a:pt x="4" y="10"/>
                      <a:pt x="14" y="5"/>
                    </a:cubicBezTo>
                    <a:cubicBezTo>
                      <a:pt x="24" y="0"/>
                      <a:pt x="36" y="4"/>
                      <a:pt x="41" y="15"/>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427;p10"/>
              <p:cNvSpPr/>
              <p:nvPr/>
            </p:nvSpPr>
            <p:spPr bwMode="auto">
              <a:xfrm>
                <a:off x="4038" y="3173"/>
                <a:ext cx="99" cy="135"/>
              </a:xfrm>
              <a:custGeom>
                <a:avLst/>
                <a:gdLst/>
                <a:ahLst/>
                <a:cxnLst/>
                <a:rect l="l" t="t" r="r" b="b"/>
                <a:pathLst>
                  <a:path w="132" h="180" extrusionOk="0">
                    <a:moveTo>
                      <a:pt x="40" y="12"/>
                    </a:moveTo>
                    <a:cubicBezTo>
                      <a:pt x="44" y="17"/>
                      <a:pt x="47" y="23"/>
                      <a:pt x="51" y="28"/>
                    </a:cubicBezTo>
                    <a:cubicBezTo>
                      <a:pt x="62" y="44"/>
                      <a:pt x="62" y="44"/>
                      <a:pt x="62" y="44"/>
                    </a:cubicBezTo>
                    <a:cubicBezTo>
                      <a:pt x="70" y="55"/>
                      <a:pt x="78" y="66"/>
                      <a:pt x="85" y="77"/>
                    </a:cubicBezTo>
                    <a:cubicBezTo>
                      <a:pt x="106" y="111"/>
                      <a:pt x="106" y="111"/>
                      <a:pt x="106" y="111"/>
                    </a:cubicBezTo>
                    <a:cubicBezTo>
                      <a:pt x="116" y="128"/>
                      <a:pt x="116" y="128"/>
                      <a:pt x="116" y="128"/>
                    </a:cubicBezTo>
                    <a:cubicBezTo>
                      <a:pt x="120" y="134"/>
                      <a:pt x="123" y="140"/>
                      <a:pt x="126" y="146"/>
                    </a:cubicBezTo>
                    <a:cubicBezTo>
                      <a:pt x="132" y="157"/>
                      <a:pt x="129" y="169"/>
                      <a:pt x="119" y="175"/>
                    </a:cubicBezTo>
                    <a:cubicBezTo>
                      <a:pt x="109" y="180"/>
                      <a:pt x="97" y="176"/>
                      <a:pt x="91" y="166"/>
                    </a:cubicBezTo>
                    <a:cubicBezTo>
                      <a:pt x="88" y="160"/>
                      <a:pt x="85" y="154"/>
                      <a:pt x="82" y="149"/>
                    </a:cubicBezTo>
                    <a:cubicBezTo>
                      <a:pt x="72" y="132"/>
                      <a:pt x="72" y="132"/>
                      <a:pt x="72" y="132"/>
                    </a:cubicBezTo>
                    <a:cubicBezTo>
                      <a:pt x="51" y="99"/>
                      <a:pt x="51" y="99"/>
                      <a:pt x="51" y="99"/>
                    </a:cubicBezTo>
                    <a:cubicBezTo>
                      <a:pt x="44" y="88"/>
                      <a:pt x="37" y="78"/>
                      <a:pt x="30" y="67"/>
                    </a:cubicBezTo>
                    <a:cubicBezTo>
                      <a:pt x="19" y="51"/>
                      <a:pt x="19" y="51"/>
                      <a:pt x="19" y="51"/>
                    </a:cubicBezTo>
                    <a:cubicBezTo>
                      <a:pt x="15" y="46"/>
                      <a:pt x="11" y="40"/>
                      <a:pt x="7" y="35"/>
                    </a:cubicBezTo>
                    <a:cubicBezTo>
                      <a:pt x="0" y="26"/>
                      <a:pt x="2" y="13"/>
                      <a:pt x="10" y="6"/>
                    </a:cubicBezTo>
                    <a:cubicBezTo>
                      <a:pt x="19" y="0"/>
                      <a:pt x="32" y="2"/>
                      <a:pt x="40" y="1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428;p10"/>
              <p:cNvSpPr/>
              <p:nvPr/>
            </p:nvSpPr>
            <p:spPr bwMode="auto">
              <a:xfrm>
                <a:off x="3999" y="3122"/>
                <a:ext cx="36" cy="38"/>
              </a:xfrm>
              <a:custGeom>
                <a:avLst/>
                <a:gdLst/>
                <a:ahLst/>
                <a:cxnLst/>
                <a:rect l="l" t="t" r="r" b="b"/>
                <a:pathLst>
                  <a:path w="49" h="51" extrusionOk="0">
                    <a:moveTo>
                      <a:pt x="38" y="11"/>
                    </a:moveTo>
                    <a:cubicBezTo>
                      <a:pt x="41" y="15"/>
                      <a:pt x="41" y="15"/>
                      <a:pt x="41" y="15"/>
                    </a:cubicBezTo>
                    <a:cubicBezTo>
                      <a:pt x="49" y="24"/>
                      <a:pt x="49" y="37"/>
                      <a:pt x="40" y="44"/>
                    </a:cubicBezTo>
                    <a:cubicBezTo>
                      <a:pt x="31" y="51"/>
                      <a:pt x="18" y="49"/>
                      <a:pt x="11" y="40"/>
                    </a:cubicBezTo>
                    <a:cubicBezTo>
                      <a:pt x="7" y="36"/>
                      <a:pt x="7" y="36"/>
                      <a:pt x="7" y="36"/>
                    </a:cubicBezTo>
                    <a:cubicBezTo>
                      <a:pt x="0" y="28"/>
                      <a:pt x="0" y="14"/>
                      <a:pt x="9" y="7"/>
                    </a:cubicBezTo>
                    <a:cubicBezTo>
                      <a:pt x="17" y="0"/>
                      <a:pt x="30" y="1"/>
                      <a:pt x="38" y="11"/>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429;p10"/>
              <p:cNvSpPr/>
              <p:nvPr/>
            </p:nvSpPr>
            <p:spPr bwMode="auto">
              <a:xfrm>
                <a:off x="3936" y="3055"/>
                <a:ext cx="56" cy="56"/>
              </a:xfrm>
              <a:custGeom>
                <a:avLst/>
                <a:gdLst/>
                <a:ahLst/>
                <a:cxnLst/>
                <a:rect l="l" t="t" r="r" b="b"/>
                <a:pathLst>
                  <a:path w="74" h="75" extrusionOk="0">
                    <a:moveTo>
                      <a:pt x="37" y="9"/>
                    </a:moveTo>
                    <a:cubicBezTo>
                      <a:pt x="42" y="13"/>
                      <a:pt x="47" y="18"/>
                      <a:pt x="52" y="23"/>
                    </a:cubicBezTo>
                    <a:cubicBezTo>
                      <a:pt x="66" y="38"/>
                      <a:pt x="66" y="38"/>
                      <a:pt x="66" y="38"/>
                    </a:cubicBezTo>
                    <a:cubicBezTo>
                      <a:pt x="74" y="47"/>
                      <a:pt x="74" y="60"/>
                      <a:pt x="66" y="67"/>
                    </a:cubicBezTo>
                    <a:cubicBezTo>
                      <a:pt x="58" y="75"/>
                      <a:pt x="45" y="74"/>
                      <a:pt x="37" y="66"/>
                    </a:cubicBezTo>
                    <a:cubicBezTo>
                      <a:pt x="23" y="51"/>
                      <a:pt x="23" y="51"/>
                      <a:pt x="23" y="51"/>
                    </a:cubicBezTo>
                    <a:cubicBezTo>
                      <a:pt x="19" y="46"/>
                      <a:pt x="14" y="41"/>
                      <a:pt x="9" y="37"/>
                    </a:cubicBezTo>
                    <a:cubicBezTo>
                      <a:pt x="1" y="29"/>
                      <a:pt x="0" y="16"/>
                      <a:pt x="8" y="8"/>
                    </a:cubicBezTo>
                    <a:cubicBezTo>
                      <a:pt x="15" y="0"/>
                      <a:pt x="29" y="0"/>
                      <a:pt x="37" y="9"/>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430;p10"/>
              <p:cNvSpPr/>
              <p:nvPr/>
            </p:nvSpPr>
            <p:spPr bwMode="auto">
              <a:xfrm>
                <a:off x="3828" y="2962"/>
                <a:ext cx="99" cy="85"/>
              </a:xfrm>
              <a:custGeom>
                <a:avLst/>
                <a:gdLst/>
                <a:ahLst/>
                <a:cxnLst/>
                <a:rect l="l" t="t" r="r" b="b"/>
                <a:pathLst>
                  <a:path w="131" h="114" extrusionOk="0">
                    <a:moveTo>
                      <a:pt x="35" y="7"/>
                    </a:moveTo>
                    <a:cubicBezTo>
                      <a:pt x="79" y="41"/>
                      <a:pt x="79" y="41"/>
                      <a:pt x="79" y="41"/>
                    </a:cubicBezTo>
                    <a:cubicBezTo>
                      <a:pt x="86" y="46"/>
                      <a:pt x="93" y="53"/>
                      <a:pt x="100" y="59"/>
                    </a:cubicBezTo>
                    <a:cubicBezTo>
                      <a:pt x="121" y="76"/>
                      <a:pt x="121" y="76"/>
                      <a:pt x="121" y="76"/>
                    </a:cubicBezTo>
                    <a:cubicBezTo>
                      <a:pt x="130" y="84"/>
                      <a:pt x="131" y="97"/>
                      <a:pt x="124" y="105"/>
                    </a:cubicBezTo>
                    <a:cubicBezTo>
                      <a:pt x="116" y="114"/>
                      <a:pt x="103" y="114"/>
                      <a:pt x="94" y="106"/>
                    </a:cubicBezTo>
                    <a:cubicBezTo>
                      <a:pt x="74" y="89"/>
                      <a:pt x="74" y="89"/>
                      <a:pt x="74" y="89"/>
                    </a:cubicBezTo>
                    <a:cubicBezTo>
                      <a:pt x="67" y="83"/>
                      <a:pt x="61" y="77"/>
                      <a:pt x="54" y="72"/>
                    </a:cubicBezTo>
                    <a:cubicBezTo>
                      <a:pt x="12" y="40"/>
                      <a:pt x="12" y="40"/>
                      <a:pt x="12" y="40"/>
                    </a:cubicBezTo>
                    <a:cubicBezTo>
                      <a:pt x="2" y="33"/>
                      <a:pt x="0" y="20"/>
                      <a:pt x="6" y="11"/>
                    </a:cubicBezTo>
                    <a:cubicBezTo>
                      <a:pt x="12" y="2"/>
                      <a:pt x="26" y="0"/>
                      <a:pt x="35"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431;p10"/>
              <p:cNvSpPr/>
              <p:nvPr/>
            </p:nvSpPr>
            <p:spPr bwMode="auto">
              <a:xfrm>
                <a:off x="3726" y="2896"/>
                <a:ext cx="88" cy="66"/>
              </a:xfrm>
              <a:custGeom>
                <a:avLst/>
                <a:gdLst/>
                <a:ahLst/>
                <a:cxnLst/>
                <a:rect l="l" t="t" r="r" b="b"/>
                <a:pathLst>
                  <a:path w="117" h="88" extrusionOk="0">
                    <a:moveTo>
                      <a:pt x="34" y="6"/>
                    </a:moveTo>
                    <a:cubicBezTo>
                      <a:pt x="58" y="19"/>
                      <a:pt x="80" y="34"/>
                      <a:pt x="103" y="48"/>
                    </a:cubicBezTo>
                    <a:cubicBezTo>
                      <a:pt x="114" y="55"/>
                      <a:pt x="117" y="68"/>
                      <a:pt x="110" y="77"/>
                    </a:cubicBezTo>
                    <a:cubicBezTo>
                      <a:pt x="104" y="86"/>
                      <a:pt x="92" y="88"/>
                      <a:pt x="82" y="82"/>
                    </a:cubicBezTo>
                    <a:cubicBezTo>
                      <a:pt x="59" y="68"/>
                      <a:pt x="37" y="53"/>
                      <a:pt x="14" y="41"/>
                    </a:cubicBezTo>
                    <a:cubicBezTo>
                      <a:pt x="4" y="35"/>
                      <a:pt x="0" y="23"/>
                      <a:pt x="5" y="13"/>
                    </a:cubicBezTo>
                    <a:cubicBezTo>
                      <a:pt x="10" y="4"/>
                      <a:pt x="23" y="0"/>
                      <a:pt x="34" y="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432;p10"/>
              <p:cNvSpPr/>
              <p:nvPr/>
            </p:nvSpPr>
            <p:spPr bwMode="auto">
              <a:xfrm>
                <a:off x="3646" y="2856"/>
                <a:ext cx="62" cy="46"/>
              </a:xfrm>
              <a:custGeom>
                <a:avLst/>
                <a:gdLst/>
                <a:ahLst/>
                <a:cxnLst/>
                <a:rect l="l" t="t" r="r" b="b"/>
                <a:pathLst>
                  <a:path w="83" h="62" extrusionOk="0">
                    <a:moveTo>
                      <a:pt x="33" y="5"/>
                    </a:moveTo>
                    <a:cubicBezTo>
                      <a:pt x="39" y="7"/>
                      <a:pt x="44" y="10"/>
                      <a:pt x="50" y="12"/>
                    </a:cubicBezTo>
                    <a:cubicBezTo>
                      <a:pt x="67" y="21"/>
                      <a:pt x="67" y="21"/>
                      <a:pt x="67" y="21"/>
                    </a:cubicBezTo>
                    <a:cubicBezTo>
                      <a:pt x="78" y="26"/>
                      <a:pt x="83" y="39"/>
                      <a:pt x="78" y="48"/>
                    </a:cubicBezTo>
                    <a:cubicBezTo>
                      <a:pt x="73" y="58"/>
                      <a:pt x="60" y="62"/>
                      <a:pt x="50" y="57"/>
                    </a:cubicBezTo>
                    <a:cubicBezTo>
                      <a:pt x="33" y="49"/>
                      <a:pt x="33" y="49"/>
                      <a:pt x="33" y="49"/>
                    </a:cubicBezTo>
                    <a:cubicBezTo>
                      <a:pt x="28" y="46"/>
                      <a:pt x="22" y="44"/>
                      <a:pt x="16" y="41"/>
                    </a:cubicBezTo>
                    <a:cubicBezTo>
                      <a:pt x="6" y="37"/>
                      <a:pt x="0" y="25"/>
                      <a:pt x="5" y="14"/>
                    </a:cubicBezTo>
                    <a:cubicBezTo>
                      <a:pt x="9" y="4"/>
                      <a:pt x="22" y="0"/>
                      <a:pt x="33"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433;p10"/>
              <p:cNvSpPr/>
              <p:nvPr/>
            </p:nvSpPr>
            <p:spPr bwMode="auto">
              <a:xfrm>
                <a:off x="3586" y="2831"/>
                <a:ext cx="40" cy="36"/>
              </a:xfrm>
              <a:custGeom>
                <a:avLst/>
                <a:gdLst/>
                <a:ahLst/>
                <a:cxnLst/>
                <a:rect l="l" t="t" r="r" b="b"/>
                <a:pathLst>
                  <a:path w="53" h="48" extrusionOk="0">
                    <a:moveTo>
                      <a:pt x="31" y="4"/>
                    </a:moveTo>
                    <a:cubicBezTo>
                      <a:pt x="36" y="6"/>
                      <a:pt x="36" y="6"/>
                      <a:pt x="36" y="6"/>
                    </a:cubicBezTo>
                    <a:cubicBezTo>
                      <a:pt x="47" y="11"/>
                      <a:pt x="53" y="22"/>
                      <a:pt x="49" y="33"/>
                    </a:cubicBezTo>
                    <a:cubicBezTo>
                      <a:pt x="45" y="43"/>
                      <a:pt x="33" y="48"/>
                      <a:pt x="22" y="44"/>
                    </a:cubicBezTo>
                    <a:cubicBezTo>
                      <a:pt x="17" y="42"/>
                      <a:pt x="17" y="42"/>
                      <a:pt x="17" y="42"/>
                    </a:cubicBezTo>
                    <a:cubicBezTo>
                      <a:pt x="6" y="38"/>
                      <a:pt x="0" y="26"/>
                      <a:pt x="4" y="15"/>
                    </a:cubicBezTo>
                    <a:cubicBezTo>
                      <a:pt x="7" y="5"/>
                      <a:pt x="19" y="0"/>
                      <a:pt x="31" y="4"/>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9" name="Google Shape;434;p10"/>
              <p:cNvSpPr/>
              <p:nvPr/>
            </p:nvSpPr>
            <p:spPr bwMode="auto">
              <a:xfrm>
                <a:off x="3491" y="2801"/>
                <a:ext cx="72" cy="45"/>
              </a:xfrm>
              <a:custGeom>
                <a:avLst/>
                <a:gdLst/>
                <a:ahLst/>
                <a:cxnLst/>
                <a:rect l="l" t="t" r="r" b="b"/>
                <a:pathLst>
                  <a:path w="97" h="60" extrusionOk="0">
                    <a:moveTo>
                      <a:pt x="28" y="3"/>
                    </a:moveTo>
                    <a:cubicBezTo>
                      <a:pt x="54" y="10"/>
                      <a:pt x="54" y="10"/>
                      <a:pt x="54" y="10"/>
                    </a:cubicBezTo>
                    <a:cubicBezTo>
                      <a:pt x="67" y="14"/>
                      <a:pt x="67" y="14"/>
                      <a:pt x="67" y="14"/>
                    </a:cubicBezTo>
                    <a:cubicBezTo>
                      <a:pt x="73" y="16"/>
                      <a:pt x="73" y="16"/>
                      <a:pt x="73" y="16"/>
                    </a:cubicBezTo>
                    <a:cubicBezTo>
                      <a:pt x="79" y="18"/>
                      <a:pt x="79" y="18"/>
                      <a:pt x="79" y="18"/>
                    </a:cubicBezTo>
                    <a:cubicBezTo>
                      <a:pt x="91" y="21"/>
                      <a:pt x="97" y="33"/>
                      <a:pt x="94" y="43"/>
                    </a:cubicBezTo>
                    <a:cubicBezTo>
                      <a:pt x="91" y="54"/>
                      <a:pt x="79" y="60"/>
                      <a:pt x="68" y="56"/>
                    </a:cubicBezTo>
                    <a:cubicBezTo>
                      <a:pt x="62" y="54"/>
                      <a:pt x="62" y="54"/>
                      <a:pt x="62" y="54"/>
                    </a:cubicBezTo>
                    <a:cubicBezTo>
                      <a:pt x="55" y="52"/>
                      <a:pt x="55" y="52"/>
                      <a:pt x="55" y="52"/>
                    </a:cubicBezTo>
                    <a:cubicBezTo>
                      <a:pt x="43" y="49"/>
                      <a:pt x="43" y="49"/>
                      <a:pt x="43" y="49"/>
                    </a:cubicBezTo>
                    <a:cubicBezTo>
                      <a:pt x="18" y="42"/>
                      <a:pt x="18" y="42"/>
                      <a:pt x="18" y="42"/>
                    </a:cubicBezTo>
                    <a:cubicBezTo>
                      <a:pt x="7" y="39"/>
                      <a:pt x="0" y="28"/>
                      <a:pt x="2" y="17"/>
                    </a:cubicBezTo>
                    <a:cubicBezTo>
                      <a:pt x="5" y="6"/>
                      <a:pt x="16" y="0"/>
                      <a:pt x="28" y="3"/>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0" name="Google Shape;435;p10"/>
              <p:cNvSpPr/>
              <p:nvPr/>
            </p:nvSpPr>
            <p:spPr bwMode="auto">
              <a:xfrm>
                <a:off x="3352" y="2777"/>
                <a:ext cx="114" cy="44"/>
              </a:xfrm>
              <a:custGeom>
                <a:avLst/>
                <a:gdLst/>
                <a:ahLst/>
                <a:cxnLst/>
                <a:rect l="l" t="t" r="r" b="b"/>
                <a:pathLst>
                  <a:path w="152" h="59" extrusionOk="0">
                    <a:moveTo>
                      <a:pt x="25" y="1"/>
                    </a:moveTo>
                    <a:cubicBezTo>
                      <a:pt x="52" y="4"/>
                      <a:pt x="52" y="4"/>
                      <a:pt x="52" y="4"/>
                    </a:cubicBezTo>
                    <a:cubicBezTo>
                      <a:pt x="61" y="5"/>
                      <a:pt x="70" y="6"/>
                      <a:pt x="79" y="8"/>
                    </a:cubicBezTo>
                    <a:cubicBezTo>
                      <a:pt x="132" y="17"/>
                      <a:pt x="132" y="17"/>
                      <a:pt x="132" y="17"/>
                    </a:cubicBezTo>
                    <a:cubicBezTo>
                      <a:pt x="144" y="20"/>
                      <a:pt x="152" y="30"/>
                      <a:pt x="150" y="41"/>
                    </a:cubicBezTo>
                    <a:cubicBezTo>
                      <a:pt x="147" y="52"/>
                      <a:pt x="136" y="59"/>
                      <a:pt x="125" y="56"/>
                    </a:cubicBezTo>
                    <a:cubicBezTo>
                      <a:pt x="73" y="47"/>
                      <a:pt x="73" y="47"/>
                      <a:pt x="73" y="47"/>
                    </a:cubicBezTo>
                    <a:cubicBezTo>
                      <a:pt x="64" y="46"/>
                      <a:pt x="56" y="45"/>
                      <a:pt x="47" y="44"/>
                    </a:cubicBezTo>
                    <a:cubicBezTo>
                      <a:pt x="21" y="41"/>
                      <a:pt x="21" y="41"/>
                      <a:pt x="21" y="41"/>
                    </a:cubicBezTo>
                    <a:cubicBezTo>
                      <a:pt x="9" y="39"/>
                      <a:pt x="0" y="29"/>
                      <a:pt x="1" y="18"/>
                    </a:cubicBezTo>
                    <a:cubicBezTo>
                      <a:pt x="2" y="7"/>
                      <a:pt x="13" y="0"/>
                      <a:pt x="25" y="1"/>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436;p10"/>
              <p:cNvSpPr/>
              <p:nvPr/>
            </p:nvSpPr>
            <p:spPr bwMode="auto">
              <a:xfrm>
                <a:off x="3256" y="2772"/>
                <a:ext cx="69" cy="31"/>
              </a:xfrm>
              <a:custGeom>
                <a:avLst/>
                <a:gdLst/>
                <a:ahLst/>
                <a:cxnLst/>
                <a:rect l="l" t="t" r="r" b="b"/>
                <a:pathLst>
                  <a:path w="91" h="42" extrusionOk="0">
                    <a:moveTo>
                      <a:pt x="22" y="0"/>
                    </a:moveTo>
                    <a:cubicBezTo>
                      <a:pt x="70" y="1"/>
                      <a:pt x="70" y="1"/>
                      <a:pt x="70" y="1"/>
                    </a:cubicBezTo>
                    <a:cubicBezTo>
                      <a:pt x="82" y="2"/>
                      <a:pt x="91" y="12"/>
                      <a:pt x="90" y="23"/>
                    </a:cubicBezTo>
                    <a:cubicBezTo>
                      <a:pt x="89" y="34"/>
                      <a:pt x="79" y="42"/>
                      <a:pt x="68" y="41"/>
                    </a:cubicBezTo>
                    <a:cubicBezTo>
                      <a:pt x="22" y="40"/>
                      <a:pt x="22" y="40"/>
                      <a:pt x="22" y="40"/>
                    </a:cubicBezTo>
                    <a:cubicBezTo>
                      <a:pt x="10" y="40"/>
                      <a:pt x="1" y="30"/>
                      <a:pt x="1" y="20"/>
                    </a:cubicBezTo>
                    <a:cubicBezTo>
                      <a:pt x="0" y="8"/>
                      <a:pt x="10" y="0"/>
                      <a:pt x="22" y="0"/>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437;p10"/>
              <p:cNvSpPr/>
              <p:nvPr/>
            </p:nvSpPr>
            <p:spPr bwMode="auto">
              <a:xfrm>
                <a:off x="3173" y="2773"/>
                <a:ext cx="55" cy="32"/>
              </a:xfrm>
              <a:custGeom>
                <a:avLst/>
                <a:gdLst/>
                <a:ahLst/>
                <a:cxnLst/>
                <a:rect l="l" t="t" r="r" b="b"/>
                <a:pathLst>
                  <a:path w="73" h="43" extrusionOk="0">
                    <a:moveTo>
                      <a:pt x="21" y="2"/>
                    </a:moveTo>
                    <a:cubicBezTo>
                      <a:pt x="51" y="0"/>
                      <a:pt x="51" y="0"/>
                      <a:pt x="51" y="0"/>
                    </a:cubicBezTo>
                    <a:cubicBezTo>
                      <a:pt x="63" y="0"/>
                      <a:pt x="73" y="8"/>
                      <a:pt x="73" y="20"/>
                    </a:cubicBezTo>
                    <a:cubicBezTo>
                      <a:pt x="73" y="31"/>
                      <a:pt x="64" y="40"/>
                      <a:pt x="52" y="40"/>
                    </a:cubicBezTo>
                    <a:cubicBezTo>
                      <a:pt x="24" y="42"/>
                      <a:pt x="24" y="42"/>
                      <a:pt x="24" y="42"/>
                    </a:cubicBezTo>
                    <a:cubicBezTo>
                      <a:pt x="12" y="43"/>
                      <a:pt x="2" y="35"/>
                      <a:pt x="1" y="24"/>
                    </a:cubicBezTo>
                    <a:cubicBezTo>
                      <a:pt x="0" y="13"/>
                      <a:pt x="9" y="3"/>
                      <a:pt x="21" y="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438;p10"/>
              <p:cNvSpPr/>
              <p:nvPr/>
            </p:nvSpPr>
            <p:spPr bwMode="auto">
              <a:xfrm>
                <a:off x="2995" y="2779"/>
                <a:ext cx="151" cy="56"/>
              </a:xfrm>
              <a:custGeom>
                <a:avLst/>
                <a:gdLst/>
                <a:ahLst/>
                <a:cxnLst/>
                <a:rect l="l" t="t" r="r" b="b"/>
                <a:pathLst>
                  <a:path w="201" h="74" extrusionOk="0">
                    <a:moveTo>
                      <a:pt x="19" y="32"/>
                    </a:moveTo>
                    <a:cubicBezTo>
                      <a:pt x="25" y="30"/>
                      <a:pt x="32" y="28"/>
                      <a:pt x="38" y="27"/>
                    </a:cubicBezTo>
                    <a:cubicBezTo>
                      <a:pt x="58" y="23"/>
                      <a:pt x="58" y="23"/>
                      <a:pt x="58" y="23"/>
                    </a:cubicBezTo>
                    <a:cubicBezTo>
                      <a:pt x="97" y="14"/>
                      <a:pt x="97" y="14"/>
                      <a:pt x="97" y="14"/>
                    </a:cubicBezTo>
                    <a:cubicBezTo>
                      <a:pt x="136" y="7"/>
                      <a:pt x="136" y="7"/>
                      <a:pt x="136" y="7"/>
                    </a:cubicBezTo>
                    <a:cubicBezTo>
                      <a:pt x="149" y="5"/>
                      <a:pt x="162" y="3"/>
                      <a:pt x="175" y="2"/>
                    </a:cubicBezTo>
                    <a:cubicBezTo>
                      <a:pt x="187" y="0"/>
                      <a:pt x="198" y="8"/>
                      <a:pt x="199" y="19"/>
                    </a:cubicBezTo>
                    <a:cubicBezTo>
                      <a:pt x="201" y="30"/>
                      <a:pt x="192" y="40"/>
                      <a:pt x="181" y="41"/>
                    </a:cubicBezTo>
                    <a:cubicBezTo>
                      <a:pt x="168" y="42"/>
                      <a:pt x="155" y="45"/>
                      <a:pt x="142" y="47"/>
                    </a:cubicBezTo>
                    <a:cubicBezTo>
                      <a:pt x="104" y="53"/>
                      <a:pt x="104" y="53"/>
                      <a:pt x="104" y="53"/>
                    </a:cubicBezTo>
                    <a:cubicBezTo>
                      <a:pt x="66" y="62"/>
                      <a:pt x="66" y="62"/>
                      <a:pt x="66" y="62"/>
                    </a:cubicBezTo>
                    <a:cubicBezTo>
                      <a:pt x="47" y="66"/>
                      <a:pt x="47" y="66"/>
                      <a:pt x="47" y="66"/>
                    </a:cubicBezTo>
                    <a:cubicBezTo>
                      <a:pt x="41" y="67"/>
                      <a:pt x="35" y="69"/>
                      <a:pt x="29" y="71"/>
                    </a:cubicBezTo>
                    <a:cubicBezTo>
                      <a:pt x="17" y="74"/>
                      <a:pt x="6" y="68"/>
                      <a:pt x="3" y="57"/>
                    </a:cubicBezTo>
                    <a:cubicBezTo>
                      <a:pt x="0" y="46"/>
                      <a:pt x="7" y="35"/>
                      <a:pt x="1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439;p10"/>
              <p:cNvSpPr/>
              <p:nvPr/>
            </p:nvSpPr>
            <p:spPr bwMode="auto">
              <a:xfrm>
                <a:off x="2932" y="2818"/>
                <a:ext cx="40" cy="35"/>
              </a:xfrm>
              <a:custGeom>
                <a:avLst/>
                <a:gdLst/>
                <a:ahLst/>
                <a:cxnLst/>
                <a:rect l="l" t="t" r="r" b="b"/>
                <a:pathLst>
                  <a:path w="53" h="46" extrusionOk="0">
                    <a:moveTo>
                      <a:pt x="18" y="5"/>
                    </a:moveTo>
                    <a:cubicBezTo>
                      <a:pt x="23" y="3"/>
                      <a:pt x="23" y="3"/>
                      <a:pt x="23" y="3"/>
                    </a:cubicBezTo>
                    <a:cubicBezTo>
                      <a:pt x="35" y="0"/>
                      <a:pt x="47" y="5"/>
                      <a:pt x="50" y="16"/>
                    </a:cubicBezTo>
                    <a:cubicBezTo>
                      <a:pt x="53" y="26"/>
                      <a:pt x="47" y="38"/>
                      <a:pt x="35" y="41"/>
                    </a:cubicBezTo>
                    <a:cubicBezTo>
                      <a:pt x="31" y="43"/>
                      <a:pt x="31" y="43"/>
                      <a:pt x="31" y="43"/>
                    </a:cubicBezTo>
                    <a:cubicBezTo>
                      <a:pt x="20" y="46"/>
                      <a:pt x="8" y="41"/>
                      <a:pt x="4" y="30"/>
                    </a:cubicBezTo>
                    <a:cubicBezTo>
                      <a:pt x="0" y="20"/>
                      <a:pt x="7" y="9"/>
                      <a:pt x="18" y="5"/>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440;p10"/>
              <p:cNvSpPr/>
              <p:nvPr/>
            </p:nvSpPr>
            <p:spPr bwMode="auto">
              <a:xfrm>
                <a:off x="2847" y="2840"/>
                <a:ext cx="64" cy="46"/>
              </a:xfrm>
              <a:custGeom>
                <a:avLst/>
                <a:gdLst/>
                <a:ahLst/>
                <a:cxnLst/>
                <a:rect l="l" t="t" r="r" b="b"/>
                <a:pathLst>
                  <a:path w="86" h="61" extrusionOk="0">
                    <a:moveTo>
                      <a:pt x="17" y="20"/>
                    </a:moveTo>
                    <a:cubicBezTo>
                      <a:pt x="35" y="12"/>
                      <a:pt x="35" y="12"/>
                      <a:pt x="35" y="12"/>
                    </a:cubicBezTo>
                    <a:cubicBezTo>
                      <a:pt x="42" y="9"/>
                      <a:pt x="48" y="6"/>
                      <a:pt x="54" y="4"/>
                    </a:cubicBezTo>
                    <a:cubicBezTo>
                      <a:pt x="66" y="0"/>
                      <a:pt x="78" y="5"/>
                      <a:pt x="82" y="15"/>
                    </a:cubicBezTo>
                    <a:cubicBezTo>
                      <a:pt x="86" y="25"/>
                      <a:pt x="80" y="37"/>
                      <a:pt x="69" y="41"/>
                    </a:cubicBezTo>
                    <a:cubicBezTo>
                      <a:pt x="63" y="43"/>
                      <a:pt x="57" y="46"/>
                      <a:pt x="51" y="49"/>
                    </a:cubicBezTo>
                    <a:cubicBezTo>
                      <a:pt x="33" y="56"/>
                      <a:pt x="33" y="56"/>
                      <a:pt x="33" y="56"/>
                    </a:cubicBezTo>
                    <a:cubicBezTo>
                      <a:pt x="22" y="61"/>
                      <a:pt x="10" y="57"/>
                      <a:pt x="5" y="47"/>
                    </a:cubicBezTo>
                    <a:cubicBezTo>
                      <a:pt x="0" y="37"/>
                      <a:pt x="6" y="25"/>
                      <a:pt x="17" y="20"/>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441;p10"/>
              <p:cNvSpPr/>
              <p:nvPr/>
            </p:nvSpPr>
            <p:spPr bwMode="auto">
              <a:xfrm>
                <a:off x="2721" y="2878"/>
                <a:ext cx="106" cy="74"/>
              </a:xfrm>
              <a:custGeom>
                <a:avLst/>
                <a:gdLst/>
                <a:ahLst/>
                <a:cxnLst/>
                <a:rect l="l" t="t" r="r" b="b"/>
                <a:pathLst>
                  <a:path w="142" h="99" extrusionOk="0">
                    <a:moveTo>
                      <a:pt x="14" y="59"/>
                    </a:moveTo>
                    <a:cubicBezTo>
                      <a:pt x="37" y="45"/>
                      <a:pt x="37" y="45"/>
                      <a:pt x="37" y="45"/>
                    </a:cubicBezTo>
                    <a:cubicBezTo>
                      <a:pt x="45" y="40"/>
                      <a:pt x="53" y="36"/>
                      <a:pt x="61" y="31"/>
                    </a:cubicBezTo>
                    <a:cubicBezTo>
                      <a:pt x="85" y="18"/>
                      <a:pt x="85" y="18"/>
                      <a:pt x="85" y="18"/>
                    </a:cubicBezTo>
                    <a:cubicBezTo>
                      <a:pt x="97" y="11"/>
                      <a:pt x="97" y="11"/>
                      <a:pt x="97" y="11"/>
                    </a:cubicBezTo>
                    <a:cubicBezTo>
                      <a:pt x="109" y="5"/>
                      <a:pt x="109" y="5"/>
                      <a:pt x="109" y="5"/>
                    </a:cubicBezTo>
                    <a:cubicBezTo>
                      <a:pt x="120" y="0"/>
                      <a:pt x="132" y="4"/>
                      <a:pt x="137" y="13"/>
                    </a:cubicBezTo>
                    <a:cubicBezTo>
                      <a:pt x="142" y="23"/>
                      <a:pt x="138" y="36"/>
                      <a:pt x="127" y="41"/>
                    </a:cubicBezTo>
                    <a:cubicBezTo>
                      <a:pt x="115" y="47"/>
                      <a:pt x="115" y="47"/>
                      <a:pt x="115" y="47"/>
                    </a:cubicBezTo>
                    <a:cubicBezTo>
                      <a:pt x="104" y="53"/>
                      <a:pt x="104" y="53"/>
                      <a:pt x="104" y="53"/>
                    </a:cubicBezTo>
                    <a:cubicBezTo>
                      <a:pt x="80" y="66"/>
                      <a:pt x="80" y="66"/>
                      <a:pt x="80" y="66"/>
                    </a:cubicBezTo>
                    <a:cubicBezTo>
                      <a:pt x="73" y="70"/>
                      <a:pt x="65" y="75"/>
                      <a:pt x="57" y="79"/>
                    </a:cubicBezTo>
                    <a:cubicBezTo>
                      <a:pt x="35" y="93"/>
                      <a:pt x="35" y="93"/>
                      <a:pt x="35" y="93"/>
                    </a:cubicBezTo>
                    <a:cubicBezTo>
                      <a:pt x="25" y="99"/>
                      <a:pt x="12" y="97"/>
                      <a:pt x="6" y="88"/>
                    </a:cubicBezTo>
                    <a:cubicBezTo>
                      <a:pt x="0" y="78"/>
                      <a:pt x="3" y="66"/>
                      <a:pt x="14" y="5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442;p10"/>
              <p:cNvSpPr/>
              <p:nvPr/>
            </p:nvSpPr>
            <p:spPr bwMode="auto">
              <a:xfrm>
                <a:off x="2625" y="2951"/>
                <a:ext cx="81" cy="70"/>
              </a:xfrm>
              <a:custGeom>
                <a:avLst/>
                <a:gdLst/>
                <a:ahLst/>
                <a:cxnLst/>
                <a:rect l="l" t="t" r="r" b="b"/>
                <a:pathLst>
                  <a:path w="109" h="93" extrusionOk="0">
                    <a:moveTo>
                      <a:pt x="9" y="56"/>
                    </a:moveTo>
                    <a:cubicBezTo>
                      <a:pt x="41" y="31"/>
                      <a:pt x="41" y="31"/>
                      <a:pt x="41" y="31"/>
                    </a:cubicBezTo>
                    <a:cubicBezTo>
                      <a:pt x="57" y="19"/>
                      <a:pt x="57" y="19"/>
                      <a:pt x="57" y="19"/>
                    </a:cubicBezTo>
                    <a:cubicBezTo>
                      <a:pt x="74" y="7"/>
                      <a:pt x="74" y="7"/>
                      <a:pt x="74" y="7"/>
                    </a:cubicBezTo>
                    <a:cubicBezTo>
                      <a:pt x="84" y="0"/>
                      <a:pt x="97" y="2"/>
                      <a:pt x="103" y="11"/>
                    </a:cubicBezTo>
                    <a:cubicBezTo>
                      <a:pt x="109" y="20"/>
                      <a:pt x="106" y="33"/>
                      <a:pt x="97" y="40"/>
                    </a:cubicBezTo>
                    <a:cubicBezTo>
                      <a:pt x="81" y="51"/>
                      <a:pt x="81" y="51"/>
                      <a:pt x="81" y="51"/>
                    </a:cubicBezTo>
                    <a:cubicBezTo>
                      <a:pt x="65" y="63"/>
                      <a:pt x="65" y="63"/>
                      <a:pt x="65" y="63"/>
                    </a:cubicBezTo>
                    <a:cubicBezTo>
                      <a:pt x="34" y="87"/>
                      <a:pt x="34" y="87"/>
                      <a:pt x="34" y="87"/>
                    </a:cubicBezTo>
                    <a:cubicBezTo>
                      <a:pt x="29" y="91"/>
                      <a:pt x="24" y="93"/>
                      <a:pt x="18" y="92"/>
                    </a:cubicBezTo>
                    <a:cubicBezTo>
                      <a:pt x="13" y="92"/>
                      <a:pt x="8" y="90"/>
                      <a:pt x="5" y="86"/>
                    </a:cubicBezTo>
                    <a:cubicBezTo>
                      <a:pt x="1" y="81"/>
                      <a:pt x="0" y="76"/>
                      <a:pt x="0" y="71"/>
                    </a:cubicBezTo>
                    <a:cubicBezTo>
                      <a:pt x="1" y="65"/>
                      <a:pt x="4" y="60"/>
                      <a:pt x="9" y="5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443;p10"/>
              <p:cNvSpPr/>
              <p:nvPr/>
            </p:nvSpPr>
            <p:spPr bwMode="auto">
              <a:xfrm>
                <a:off x="2555" y="3029"/>
                <a:ext cx="54" cy="52"/>
              </a:xfrm>
              <a:custGeom>
                <a:avLst/>
                <a:gdLst/>
                <a:ahLst/>
                <a:cxnLst/>
                <a:rect l="l" t="t" r="r" b="b"/>
                <a:pathLst>
                  <a:path w="72" h="69" extrusionOk="0">
                    <a:moveTo>
                      <a:pt x="9" y="32"/>
                    </a:moveTo>
                    <a:cubicBezTo>
                      <a:pt x="37" y="6"/>
                      <a:pt x="37" y="6"/>
                      <a:pt x="37" y="6"/>
                    </a:cubicBezTo>
                    <a:cubicBezTo>
                      <a:pt x="39" y="4"/>
                      <a:pt x="41" y="3"/>
                      <a:pt x="44" y="2"/>
                    </a:cubicBezTo>
                    <a:cubicBezTo>
                      <a:pt x="47" y="1"/>
                      <a:pt x="49" y="0"/>
                      <a:pt x="52" y="0"/>
                    </a:cubicBezTo>
                    <a:cubicBezTo>
                      <a:pt x="58" y="0"/>
                      <a:pt x="63" y="3"/>
                      <a:pt x="66" y="7"/>
                    </a:cubicBezTo>
                    <a:cubicBezTo>
                      <a:pt x="70" y="11"/>
                      <a:pt x="72" y="16"/>
                      <a:pt x="71" y="21"/>
                    </a:cubicBezTo>
                    <a:cubicBezTo>
                      <a:pt x="71" y="24"/>
                      <a:pt x="70" y="26"/>
                      <a:pt x="69" y="29"/>
                    </a:cubicBezTo>
                    <a:cubicBezTo>
                      <a:pt x="68" y="31"/>
                      <a:pt x="66" y="34"/>
                      <a:pt x="64" y="36"/>
                    </a:cubicBezTo>
                    <a:cubicBezTo>
                      <a:pt x="37" y="61"/>
                      <a:pt x="37" y="61"/>
                      <a:pt x="37" y="61"/>
                    </a:cubicBezTo>
                    <a:cubicBezTo>
                      <a:pt x="29" y="69"/>
                      <a:pt x="15" y="69"/>
                      <a:pt x="8" y="62"/>
                    </a:cubicBezTo>
                    <a:cubicBezTo>
                      <a:pt x="0" y="54"/>
                      <a:pt x="1" y="41"/>
                      <a:pt x="9"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29" name="Google Shape;444;p10"/>
            <p:cNvGrpSpPr/>
            <p:nvPr/>
          </p:nvGrpSpPr>
          <p:grpSpPr bwMode="auto">
            <a:xfrm rot="10800000">
              <a:off x="5260214" y="4446492"/>
              <a:ext cx="1479550" cy="1368425"/>
              <a:chOff x="3299" y="2079"/>
              <a:chExt cx="932" cy="862"/>
            </a:xfrm>
          </p:grpSpPr>
          <p:sp>
            <p:nvSpPr>
              <p:cNvPr id="30" name="Google Shape;445;p10"/>
              <p:cNvSpPr/>
              <p:nvPr/>
            </p:nvSpPr>
            <p:spPr bwMode="auto">
              <a:xfrm>
                <a:off x="4196" y="2079"/>
                <a:ext cx="35" cy="31"/>
              </a:xfrm>
              <a:custGeom>
                <a:avLst/>
                <a:gdLst/>
                <a:ahLst/>
                <a:cxnLst/>
                <a:rect l="l" t="t" r="r" b="b"/>
                <a:pathLst>
                  <a:path w="46" h="41" extrusionOk="0">
                    <a:moveTo>
                      <a:pt x="20" y="0"/>
                    </a:moveTo>
                    <a:cubicBezTo>
                      <a:pt x="21" y="0"/>
                      <a:pt x="23" y="0"/>
                      <a:pt x="25" y="0"/>
                    </a:cubicBezTo>
                    <a:cubicBezTo>
                      <a:pt x="36" y="0"/>
                      <a:pt x="45" y="9"/>
                      <a:pt x="45" y="20"/>
                    </a:cubicBezTo>
                    <a:cubicBezTo>
                      <a:pt x="46" y="31"/>
                      <a:pt x="37" y="40"/>
                      <a:pt x="26" y="40"/>
                    </a:cubicBezTo>
                    <a:cubicBezTo>
                      <a:pt x="24" y="40"/>
                      <a:pt x="23" y="40"/>
                      <a:pt x="21" y="40"/>
                    </a:cubicBezTo>
                    <a:cubicBezTo>
                      <a:pt x="10" y="41"/>
                      <a:pt x="1" y="32"/>
                      <a:pt x="0" y="21"/>
                    </a:cubicBezTo>
                    <a:cubicBezTo>
                      <a:pt x="0" y="10"/>
                      <a:pt x="8" y="1"/>
                      <a:pt x="20" y="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446;p10"/>
              <p:cNvSpPr/>
              <p:nvPr/>
            </p:nvSpPr>
            <p:spPr bwMode="auto">
              <a:xfrm>
                <a:off x="4101" y="2082"/>
                <a:ext cx="69" cy="36"/>
              </a:xfrm>
              <a:custGeom>
                <a:avLst/>
                <a:gdLst/>
                <a:ahLst/>
                <a:cxnLst/>
                <a:rect l="l" t="t" r="r" b="b"/>
                <a:pathLst>
                  <a:path w="91" h="48" extrusionOk="0">
                    <a:moveTo>
                      <a:pt x="19" y="7"/>
                    </a:moveTo>
                    <a:cubicBezTo>
                      <a:pt x="23" y="6"/>
                      <a:pt x="27" y="6"/>
                      <a:pt x="31" y="5"/>
                    </a:cubicBezTo>
                    <a:cubicBezTo>
                      <a:pt x="44" y="4"/>
                      <a:pt x="44" y="4"/>
                      <a:pt x="44" y="4"/>
                    </a:cubicBezTo>
                    <a:cubicBezTo>
                      <a:pt x="68" y="1"/>
                      <a:pt x="68" y="1"/>
                      <a:pt x="68" y="1"/>
                    </a:cubicBezTo>
                    <a:cubicBezTo>
                      <a:pt x="79" y="0"/>
                      <a:pt x="89" y="8"/>
                      <a:pt x="90" y="19"/>
                    </a:cubicBezTo>
                    <a:cubicBezTo>
                      <a:pt x="91" y="30"/>
                      <a:pt x="83" y="40"/>
                      <a:pt x="72" y="41"/>
                    </a:cubicBezTo>
                    <a:cubicBezTo>
                      <a:pt x="48" y="43"/>
                      <a:pt x="48" y="43"/>
                      <a:pt x="48" y="43"/>
                    </a:cubicBezTo>
                    <a:cubicBezTo>
                      <a:pt x="36" y="45"/>
                      <a:pt x="36" y="45"/>
                      <a:pt x="36" y="45"/>
                    </a:cubicBezTo>
                    <a:cubicBezTo>
                      <a:pt x="32" y="45"/>
                      <a:pt x="28" y="46"/>
                      <a:pt x="24" y="46"/>
                    </a:cubicBezTo>
                    <a:cubicBezTo>
                      <a:pt x="14" y="48"/>
                      <a:pt x="4" y="40"/>
                      <a:pt x="2" y="29"/>
                    </a:cubicBezTo>
                    <a:cubicBezTo>
                      <a:pt x="0" y="19"/>
                      <a:pt x="8" y="8"/>
                      <a:pt x="19" y="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2" name="Google Shape;447;p10"/>
              <p:cNvSpPr/>
              <p:nvPr/>
            </p:nvSpPr>
            <p:spPr bwMode="auto">
              <a:xfrm>
                <a:off x="3970" y="2095"/>
                <a:ext cx="106" cy="51"/>
              </a:xfrm>
              <a:custGeom>
                <a:avLst/>
                <a:gdLst/>
                <a:ahLst/>
                <a:cxnLst/>
                <a:rect l="l" t="t" r="r" b="b"/>
                <a:pathLst>
                  <a:path w="140" h="67" extrusionOk="0">
                    <a:moveTo>
                      <a:pt x="17" y="26"/>
                    </a:moveTo>
                    <a:cubicBezTo>
                      <a:pt x="65" y="13"/>
                      <a:pt x="65" y="13"/>
                      <a:pt x="65" y="13"/>
                    </a:cubicBezTo>
                    <a:cubicBezTo>
                      <a:pt x="74" y="11"/>
                      <a:pt x="82" y="9"/>
                      <a:pt x="90" y="7"/>
                    </a:cubicBezTo>
                    <a:cubicBezTo>
                      <a:pt x="114" y="2"/>
                      <a:pt x="114" y="2"/>
                      <a:pt x="114" y="2"/>
                    </a:cubicBezTo>
                    <a:cubicBezTo>
                      <a:pt x="125" y="0"/>
                      <a:pt x="136" y="7"/>
                      <a:pt x="138" y="18"/>
                    </a:cubicBezTo>
                    <a:cubicBezTo>
                      <a:pt x="140" y="29"/>
                      <a:pt x="133" y="39"/>
                      <a:pt x="122" y="42"/>
                    </a:cubicBezTo>
                    <a:cubicBezTo>
                      <a:pt x="98" y="46"/>
                      <a:pt x="98" y="46"/>
                      <a:pt x="98" y="46"/>
                    </a:cubicBezTo>
                    <a:cubicBezTo>
                      <a:pt x="91" y="48"/>
                      <a:pt x="83" y="50"/>
                      <a:pt x="75" y="52"/>
                    </a:cubicBezTo>
                    <a:cubicBezTo>
                      <a:pt x="28" y="64"/>
                      <a:pt x="28" y="64"/>
                      <a:pt x="28" y="64"/>
                    </a:cubicBezTo>
                    <a:cubicBezTo>
                      <a:pt x="17" y="67"/>
                      <a:pt x="6" y="61"/>
                      <a:pt x="3" y="51"/>
                    </a:cubicBezTo>
                    <a:cubicBezTo>
                      <a:pt x="0" y="40"/>
                      <a:pt x="6" y="29"/>
                      <a:pt x="17" y="2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3" name="Google Shape;448;p10"/>
              <p:cNvSpPr/>
              <p:nvPr/>
            </p:nvSpPr>
            <p:spPr bwMode="auto">
              <a:xfrm>
                <a:off x="3884" y="2131"/>
                <a:ext cx="64" cy="44"/>
              </a:xfrm>
              <a:custGeom>
                <a:avLst/>
                <a:gdLst/>
                <a:ahLst/>
                <a:cxnLst/>
                <a:rect l="l" t="t" r="r" b="b"/>
                <a:pathLst>
                  <a:path w="84" h="58" extrusionOk="0">
                    <a:moveTo>
                      <a:pt x="16" y="17"/>
                    </a:moveTo>
                    <a:cubicBezTo>
                      <a:pt x="57" y="2"/>
                      <a:pt x="57" y="2"/>
                      <a:pt x="57" y="2"/>
                    </a:cubicBezTo>
                    <a:cubicBezTo>
                      <a:pt x="62" y="0"/>
                      <a:pt x="68" y="0"/>
                      <a:pt x="72" y="3"/>
                    </a:cubicBezTo>
                    <a:cubicBezTo>
                      <a:pt x="77" y="5"/>
                      <a:pt x="81" y="9"/>
                      <a:pt x="82" y="14"/>
                    </a:cubicBezTo>
                    <a:cubicBezTo>
                      <a:pt x="84" y="19"/>
                      <a:pt x="83" y="25"/>
                      <a:pt x="81" y="29"/>
                    </a:cubicBezTo>
                    <a:cubicBezTo>
                      <a:pt x="79" y="34"/>
                      <a:pt x="75" y="38"/>
                      <a:pt x="70" y="40"/>
                    </a:cubicBezTo>
                    <a:cubicBezTo>
                      <a:pt x="30" y="54"/>
                      <a:pt x="30" y="54"/>
                      <a:pt x="30" y="54"/>
                    </a:cubicBezTo>
                    <a:cubicBezTo>
                      <a:pt x="20" y="58"/>
                      <a:pt x="9" y="54"/>
                      <a:pt x="5" y="43"/>
                    </a:cubicBezTo>
                    <a:cubicBezTo>
                      <a:pt x="0" y="33"/>
                      <a:pt x="5" y="21"/>
                      <a:pt x="16" y="17"/>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449;p10"/>
              <p:cNvSpPr/>
              <p:nvPr/>
            </p:nvSpPr>
            <p:spPr bwMode="auto">
              <a:xfrm>
                <a:off x="3812" y="2163"/>
                <a:ext cx="53" cy="44"/>
              </a:xfrm>
              <a:custGeom>
                <a:avLst/>
                <a:gdLst/>
                <a:ahLst/>
                <a:cxnLst/>
                <a:rect l="l" t="t" r="r" b="b"/>
                <a:pathLst>
                  <a:path w="70" h="58" extrusionOk="0">
                    <a:moveTo>
                      <a:pt x="15" y="17"/>
                    </a:moveTo>
                    <a:cubicBezTo>
                      <a:pt x="39" y="5"/>
                      <a:pt x="39" y="5"/>
                      <a:pt x="39" y="5"/>
                    </a:cubicBezTo>
                    <a:cubicBezTo>
                      <a:pt x="49" y="0"/>
                      <a:pt x="61" y="5"/>
                      <a:pt x="66" y="15"/>
                    </a:cubicBezTo>
                    <a:cubicBezTo>
                      <a:pt x="70" y="25"/>
                      <a:pt x="66" y="37"/>
                      <a:pt x="56" y="42"/>
                    </a:cubicBezTo>
                    <a:cubicBezTo>
                      <a:pt x="32" y="53"/>
                      <a:pt x="32" y="53"/>
                      <a:pt x="32" y="53"/>
                    </a:cubicBezTo>
                    <a:cubicBezTo>
                      <a:pt x="22" y="58"/>
                      <a:pt x="10" y="54"/>
                      <a:pt x="5" y="44"/>
                    </a:cubicBezTo>
                    <a:cubicBezTo>
                      <a:pt x="0" y="34"/>
                      <a:pt x="4" y="22"/>
                      <a:pt x="15" y="1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450;p10"/>
              <p:cNvSpPr/>
              <p:nvPr/>
            </p:nvSpPr>
            <p:spPr bwMode="auto">
              <a:xfrm>
                <a:off x="3668" y="2199"/>
                <a:ext cx="128" cy="96"/>
              </a:xfrm>
              <a:custGeom>
                <a:avLst/>
                <a:gdLst/>
                <a:ahLst/>
                <a:cxnLst/>
                <a:rect l="l" t="t" r="r" b="b"/>
                <a:pathLst>
                  <a:path w="167" h="125" extrusionOk="0">
                    <a:moveTo>
                      <a:pt x="11" y="86"/>
                    </a:moveTo>
                    <a:cubicBezTo>
                      <a:pt x="21" y="79"/>
                      <a:pt x="31" y="72"/>
                      <a:pt x="41" y="65"/>
                    </a:cubicBezTo>
                    <a:cubicBezTo>
                      <a:pt x="72" y="44"/>
                      <a:pt x="72" y="44"/>
                      <a:pt x="72" y="44"/>
                    </a:cubicBezTo>
                    <a:cubicBezTo>
                      <a:pt x="82" y="37"/>
                      <a:pt x="93" y="31"/>
                      <a:pt x="103" y="24"/>
                    </a:cubicBezTo>
                    <a:cubicBezTo>
                      <a:pt x="119" y="15"/>
                      <a:pt x="119" y="15"/>
                      <a:pt x="119" y="15"/>
                    </a:cubicBezTo>
                    <a:cubicBezTo>
                      <a:pt x="127" y="10"/>
                      <a:pt x="127" y="10"/>
                      <a:pt x="127" y="10"/>
                    </a:cubicBezTo>
                    <a:cubicBezTo>
                      <a:pt x="135" y="5"/>
                      <a:pt x="135" y="5"/>
                      <a:pt x="135" y="5"/>
                    </a:cubicBezTo>
                    <a:cubicBezTo>
                      <a:pt x="145" y="0"/>
                      <a:pt x="157" y="3"/>
                      <a:pt x="162" y="13"/>
                    </a:cubicBezTo>
                    <a:cubicBezTo>
                      <a:pt x="167" y="23"/>
                      <a:pt x="164" y="35"/>
                      <a:pt x="155" y="40"/>
                    </a:cubicBezTo>
                    <a:cubicBezTo>
                      <a:pt x="147" y="44"/>
                      <a:pt x="147" y="44"/>
                      <a:pt x="147" y="44"/>
                    </a:cubicBezTo>
                    <a:cubicBezTo>
                      <a:pt x="139" y="49"/>
                      <a:pt x="139" y="49"/>
                      <a:pt x="139" y="49"/>
                    </a:cubicBezTo>
                    <a:cubicBezTo>
                      <a:pt x="124" y="58"/>
                      <a:pt x="124" y="58"/>
                      <a:pt x="124" y="58"/>
                    </a:cubicBezTo>
                    <a:cubicBezTo>
                      <a:pt x="114" y="65"/>
                      <a:pt x="104" y="71"/>
                      <a:pt x="94" y="77"/>
                    </a:cubicBezTo>
                    <a:cubicBezTo>
                      <a:pt x="64" y="98"/>
                      <a:pt x="64" y="98"/>
                      <a:pt x="64" y="98"/>
                    </a:cubicBezTo>
                    <a:cubicBezTo>
                      <a:pt x="54" y="104"/>
                      <a:pt x="44" y="111"/>
                      <a:pt x="35" y="118"/>
                    </a:cubicBezTo>
                    <a:cubicBezTo>
                      <a:pt x="26" y="125"/>
                      <a:pt x="14" y="123"/>
                      <a:pt x="7" y="115"/>
                    </a:cubicBezTo>
                    <a:cubicBezTo>
                      <a:pt x="0" y="106"/>
                      <a:pt x="2" y="93"/>
                      <a:pt x="11" y="86"/>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451;p10"/>
              <p:cNvSpPr/>
              <p:nvPr/>
            </p:nvSpPr>
            <p:spPr bwMode="auto">
              <a:xfrm>
                <a:off x="3621" y="2296"/>
                <a:ext cx="36" cy="37"/>
              </a:xfrm>
              <a:custGeom>
                <a:avLst/>
                <a:gdLst/>
                <a:ahLst/>
                <a:cxnLst/>
                <a:rect l="l" t="t" r="r" b="b"/>
                <a:pathLst>
                  <a:path w="48" h="48" extrusionOk="0">
                    <a:moveTo>
                      <a:pt x="10" y="10"/>
                    </a:moveTo>
                    <a:cubicBezTo>
                      <a:pt x="13" y="7"/>
                      <a:pt x="13" y="7"/>
                      <a:pt x="13" y="7"/>
                    </a:cubicBezTo>
                    <a:cubicBezTo>
                      <a:pt x="22" y="0"/>
                      <a:pt x="34" y="1"/>
                      <a:pt x="41" y="10"/>
                    </a:cubicBezTo>
                    <a:cubicBezTo>
                      <a:pt x="48" y="18"/>
                      <a:pt x="47" y="31"/>
                      <a:pt x="39" y="38"/>
                    </a:cubicBezTo>
                    <a:cubicBezTo>
                      <a:pt x="35" y="41"/>
                      <a:pt x="35" y="41"/>
                      <a:pt x="35" y="41"/>
                    </a:cubicBezTo>
                    <a:cubicBezTo>
                      <a:pt x="27" y="48"/>
                      <a:pt x="15" y="47"/>
                      <a:pt x="7" y="39"/>
                    </a:cubicBezTo>
                    <a:cubicBezTo>
                      <a:pt x="0" y="30"/>
                      <a:pt x="1" y="18"/>
                      <a:pt x="10" y="1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452;p10"/>
              <p:cNvSpPr/>
              <p:nvPr/>
            </p:nvSpPr>
            <p:spPr bwMode="auto">
              <a:xfrm>
                <a:off x="3558" y="2338"/>
                <a:ext cx="54" cy="53"/>
              </a:xfrm>
              <a:custGeom>
                <a:avLst/>
                <a:gdLst/>
                <a:ahLst/>
                <a:cxnLst/>
                <a:rect l="l" t="t" r="r" b="b"/>
                <a:pathLst>
                  <a:path w="71" h="70" extrusionOk="0">
                    <a:moveTo>
                      <a:pt x="8" y="34"/>
                    </a:moveTo>
                    <a:cubicBezTo>
                      <a:pt x="12" y="30"/>
                      <a:pt x="16" y="25"/>
                      <a:pt x="21" y="21"/>
                    </a:cubicBezTo>
                    <a:cubicBezTo>
                      <a:pt x="35" y="8"/>
                      <a:pt x="35" y="8"/>
                      <a:pt x="35" y="8"/>
                    </a:cubicBezTo>
                    <a:cubicBezTo>
                      <a:pt x="43" y="0"/>
                      <a:pt x="56" y="0"/>
                      <a:pt x="63" y="8"/>
                    </a:cubicBezTo>
                    <a:cubicBezTo>
                      <a:pt x="71" y="17"/>
                      <a:pt x="70" y="29"/>
                      <a:pt x="62" y="37"/>
                    </a:cubicBezTo>
                    <a:cubicBezTo>
                      <a:pt x="49" y="49"/>
                      <a:pt x="49" y="49"/>
                      <a:pt x="49" y="49"/>
                    </a:cubicBezTo>
                    <a:cubicBezTo>
                      <a:pt x="45" y="53"/>
                      <a:pt x="41" y="58"/>
                      <a:pt x="36" y="62"/>
                    </a:cubicBezTo>
                    <a:cubicBezTo>
                      <a:pt x="29" y="70"/>
                      <a:pt x="16" y="70"/>
                      <a:pt x="8" y="63"/>
                    </a:cubicBezTo>
                    <a:cubicBezTo>
                      <a:pt x="0" y="55"/>
                      <a:pt x="0" y="43"/>
                      <a:pt x="8" y="34"/>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453;p10"/>
              <p:cNvSpPr/>
              <p:nvPr/>
            </p:nvSpPr>
            <p:spPr bwMode="auto">
              <a:xfrm>
                <a:off x="3471" y="2399"/>
                <a:ext cx="82" cy="95"/>
              </a:xfrm>
              <a:custGeom>
                <a:avLst/>
                <a:gdLst/>
                <a:ahLst/>
                <a:cxnLst/>
                <a:rect l="l" t="t" r="r" b="b"/>
                <a:pathLst>
                  <a:path w="107" h="124" extrusionOk="0">
                    <a:moveTo>
                      <a:pt x="7" y="89"/>
                    </a:moveTo>
                    <a:cubicBezTo>
                      <a:pt x="27" y="62"/>
                      <a:pt x="47" y="35"/>
                      <a:pt x="70" y="10"/>
                    </a:cubicBezTo>
                    <a:cubicBezTo>
                      <a:pt x="77" y="1"/>
                      <a:pt x="90" y="0"/>
                      <a:pt x="98" y="8"/>
                    </a:cubicBezTo>
                    <a:cubicBezTo>
                      <a:pt x="106" y="15"/>
                      <a:pt x="107" y="28"/>
                      <a:pt x="100" y="36"/>
                    </a:cubicBezTo>
                    <a:cubicBezTo>
                      <a:pt x="78" y="60"/>
                      <a:pt x="59" y="87"/>
                      <a:pt x="39" y="113"/>
                    </a:cubicBezTo>
                    <a:cubicBezTo>
                      <a:pt x="33" y="121"/>
                      <a:pt x="20" y="124"/>
                      <a:pt x="11" y="117"/>
                    </a:cubicBezTo>
                    <a:cubicBezTo>
                      <a:pt x="2" y="111"/>
                      <a:pt x="0" y="98"/>
                      <a:pt x="7" y="89"/>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454;p10"/>
              <p:cNvSpPr/>
              <p:nvPr/>
            </p:nvSpPr>
            <p:spPr bwMode="auto">
              <a:xfrm>
                <a:off x="3409" y="2506"/>
                <a:ext cx="64" cy="84"/>
              </a:xfrm>
              <a:custGeom>
                <a:avLst/>
                <a:gdLst/>
                <a:ahLst/>
                <a:cxnLst/>
                <a:rect l="l" t="t" r="r" b="b"/>
                <a:pathLst>
                  <a:path w="84" h="110" extrusionOk="0">
                    <a:moveTo>
                      <a:pt x="6" y="77"/>
                    </a:moveTo>
                    <a:cubicBezTo>
                      <a:pt x="15" y="61"/>
                      <a:pt x="15" y="61"/>
                      <a:pt x="15" y="61"/>
                    </a:cubicBezTo>
                    <a:cubicBezTo>
                      <a:pt x="18" y="55"/>
                      <a:pt x="21" y="50"/>
                      <a:pt x="25" y="44"/>
                    </a:cubicBezTo>
                    <a:cubicBezTo>
                      <a:pt x="44" y="13"/>
                      <a:pt x="44" y="13"/>
                      <a:pt x="44" y="13"/>
                    </a:cubicBezTo>
                    <a:cubicBezTo>
                      <a:pt x="50" y="3"/>
                      <a:pt x="63" y="0"/>
                      <a:pt x="72" y="6"/>
                    </a:cubicBezTo>
                    <a:cubicBezTo>
                      <a:pt x="81" y="12"/>
                      <a:pt x="84" y="25"/>
                      <a:pt x="78" y="34"/>
                    </a:cubicBezTo>
                    <a:cubicBezTo>
                      <a:pt x="59" y="65"/>
                      <a:pt x="59" y="65"/>
                      <a:pt x="59" y="65"/>
                    </a:cubicBezTo>
                    <a:cubicBezTo>
                      <a:pt x="55" y="70"/>
                      <a:pt x="53" y="75"/>
                      <a:pt x="50" y="81"/>
                    </a:cubicBezTo>
                    <a:cubicBezTo>
                      <a:pt x="41" y="97"/>
                      <a:pt x="41" y="97"/>
                      <a:pt x="41" y="97"/>
                    </a:cubicBezTo>
                    <a:cubicBezTo>
                      <a:pt x="35" y="106"/>
                      <a:pt x="23" y="110"/>
                      <a:pt x="14" y="104"/>
                    </a:cubicBezTo>
                    <a:cubicBezTo>
                      <a:pt x="4" y="99"/>
                      <a:pt x="0" y="87"/>
                      <a:pt x="6" y="77"/>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455;p10"/>
              <p:cNvSpPr/>
              <p:nvPr/>
            </p:nvSpPr>
            <p:spPr bwMode="auto">
              <a:xfrm>
                <a:off x="3372" y="2606"/>
                <a:ext cx="46" cy="59"/>
              </a:xfrm>
              <a:custGeom>
                <a:avLst/>
                <a:gdLst/>
                <a:ahLst/>
                <a:cxnLst/>
                <a:rect l="l" t="t" r="r" b="b"/>
                <a:pathLst>
                  <a:path w="60" h="77" extrusionOk="0">
                    <a:moveTo>
                      <a:pt x="5" y="46"/>
                    </a:moveTo>
                    <a:cubicBezTo>
                      <a:pt x="12" y="30"/>
                      <a:pt x="12" y="30"/>
                      <a:pt x="12" y="30"/>
                    </a:cubicBezTo>
                    <a:cubicBezTo>
                      <a:pt x="14" y="25"/>
                      <a:pt x="17" y="20"/>
                      <a:pt x="20" y="14"/>
                    </a:cubicBezTo>
                    <a:cubicBezTo>
                      <a:pt x="25" y="4"/>
                      <a:pt x="37" y="0"/>
                      <a:pt x="46" y="5"/>
                    </a:cubicBezTo>
                    <a:cubicBezTo>
                      <a:pt x="56" y="10"/>
                      <a:pt x="60" y="22"/>
                      <a:pt x="56" y="32"/>
                    </a:cubicBezTo>
                    <a:cubicBezTo>
                      <a:pt x="53" y="37"/>
                      <a:pt x="50" y="42"/>
                      <a:pt x="48" y="47"/>
                    </a:cubicBezTo>
                    <a:cubicBezTo>
                      <a:pt x="41" y="62"/>
                      <a:pt x="41" y="62"/>
                      <a:pt x="41" y="62"/>
                    </a:cubicBezTo>
                    <a:cubicBezTo>
                      <a:pt x="37" y="72"/>
                      <a:pt x="25" y="77"/>
                      <a:pt x="15" y="73"/>
                    </a:cubicBezTo>
                    <a:cubicBezTo>
                      <a:pt x="5" y="68"/>
                      <a:pt x="0" y="57"/>
                      <a:pt x="5" y="46"/>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456;p10"/>
              <p:cNvSpPr/>
              <p:nvPr/>
            </p:nvSpPr>
            <p:spPr bwMode="auto">
              <a:xfrm>
                <a:off x="3349" y="2684"/>
                <a:ext cx="36" cy="37"/>
              </a:xfrm>
              <a:custGeom>
                <a:avLst/>
                <a:gdLst/>
                <a:ahLst/>
                <a:cxnLst/>
                <a:rect l="l" t="t" r="r" b="b"/>
                <a:pathLst>
                  <a:path w="47" h="49" extrusionOk="0">
                    <a:moveTo>
                      <a:pt x="4" y="20"/>
                    </a:moveTo>
                    <a:cubicBezTo>
                      <a:pt x="6" y="15"/>
                      <a:pt x="6" y="15"/>
                      <a:pt x="6" y="15"/>
                    </a:cubicBezTo>
                    <a:cubicBezTo>
                      <a:pt x="10" y="5"/>
                      <a:pt x="22" y="0"/>
                      <a:pt x="32" y="4"/>
                    </a:cubicBezTo>
                    <a:cubicBezTo>
                      <a:pt x="42" y="8"/>
                      <a:pt x="47" y="19"/>
                      <a:pt x="43" y="29"/>
                    </a:cubicBezTo>
                    <a:cubicBezTo>
                      <a:pt x="42" y="34"/>
                      <a:pt x="42" y="34"/>
                      <a:pt x="42" y="34"/>
                    </a:cubicBezTo>
                    <a:cubicBezTo>
                      <a:pt x="38" y="44"/>
                      <a:pt x="26" y="49"/>
                      <a:pt x="16" y="46"/>
                    </a:cubicBezTo>
                    <a:cubicBezTo>
                      <a:pt x="5" y="42"/>
                      <a:pt x="0" y="31"/>
                      <a:pt x="4" y="20"/>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457;p10"/>
              <p:cNvSpPr/>
              <p:nvPr/>
            </p:nvSpPr>
            <p:spPr bwMode="auto">
              <a:xfrm>
                <a:off x="3321" y="2741"/>
                <a:ext cx="44" cy="69"/>
              </a:xfrm>
              <a:custGeom>
                <a:avLst/>
                <a:gdLst/>
                <a:ahLst/>
                <a:cxnLst/>
                <a:rect l="l" t="t" r="r" b="b"/>
                <a:pathLst>
                  <a:path w="57" h="91" extrusionOk="0">
                    <a:moveTo>
                      <a:pt x="3" y="65"/>
                    </a:moveTo>
                    <a:cubicBezTo>
                      <a:pt x="16" y="17"/>
                      <a:pt x="16" y="17"/>
                      <a:pt x="16" y="17"/>
                    </a:cubicBezTo>
                    <a:cubicBezTo>
                      <a:pt x="19" y="6"/>
                      <a:pt x="31" y="0"/>
                      <a:pt x="41" y="4"/>
                    </a:cubicBezTo>
                    <a:cubicBezTo>
                      <a:pt x="52" y="7"/>
                      <a:pt x="57" y="18"/>
                      <a:pt x="54" y="29"/>
                    </a:cubicBezTo>
                    <a:cubicBezTo>
                      <a:pt x="42" y="74"/>
                      <a:pt x="42" y="74"/>
                      <a:pt x="42" y="74"/>
                    </a:cubicBezTo>
                    <a:cubicBezTo>
                      <a:pt x="39" y="85"/>
                      <a:pt x="28" y="91"/>
                      <a:pt x="17" y="89"/>
                    </a:cubicBezTo>
                    <a:cubicBezTo>
                      <a:pt x="7" y="86"/>
                      <a:pt x="0" y="75"/>
                      <a:pt x="3" y="65"/>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458;p10"/>
              <p:cNvSpPr/>
              <p:nvPr/>
            </p:nvSpPr>
            <p:spPr bwMode="auto">
              <a:xfrm>
                <a:off x="3299" y="2836"/>
                <a:ext cx="42" cy="105"/>
              </a:xfrm>
              <a:custGeom>
                <a:avLst/>
                <a:gdLst/>
                <a:ahLst/>
                <a:cxnLst/>
                <a:rect l="l" t="t" r="r" b="b"/>
                <a:pathLst>
                  <a:path w="55" h="138" extrusionOk="0">
                    <a:moveTo>
                      <a:pt x="1" y="116"/>
                    </a:moveTo>
                    <a:cubicBezTo>
                      <a:pt x="3" y="99"/>
                      <a:pt x="4" y="83"/>
                      <a:pt x="7" y="66"/>
                    </a:cubicBezTo>
                    <a:cubicBezTo>
                      <a:pt x="15" y="17"/>
                      <a:pt x="15" y="17"/>
                      <a:pt x="15" y="17"/>
                    </a:cubicBezTo>
                    <a:cubicBezTo>
                      <a:pt x="16" y="11"/>
                      <a:pt x="19" y="7"/>
                      <a:pt x="24" y="4"/>
                    </a:cubicBezTo>
                    <a:cubicBezTo>
                      <a:pt x="28" y="1"/>
                      <a:pt x="33" y="0"/>
                      <a:pt x="39" y="1"/>
                    </a:cubicBezTo>
                    <a:cubicBezTo>
                      <a:pt x="44" y="2"/>
                      <a:pt x="49" y="5"/>
                      <a:pt x="51" y="9"/>
                    </a:cubicBezTo>
                    <a:cubicBezTo>
                      <a:pt x="54" y="13"/>
                      <a:pt x="55" y="19"/>
                      <a:pt x="54" y="24"/>
                    </a:cubicBezTo>
                    <a:cubicBezTo>
                      <a:pt x="46" y="72"/>
                      <a:pt x="46" y="72"/>
                      <a:pt x="46" y="72"/>
                    </a:cubicBezTo>
                    <a:cubicBezTo>
                      <a:pt x="44" y="88"/>
                      <a:pt x="42" y="104"/>
                      <a:pt x="40" y="120"/>
                    </a:cubicBezTo>
                    <a:cubicBezTo>
                      <a:pt x="40" y="125"/>
                      <a:pt x="37" y="130"/>
                      <a:pt x="33" y="133"/>
                    </a:cubicBezTo>
                    <a:cubicBezTo>
                      <a:pt x="29" y="136"/>
                      <a:pt x="24" y="138"/>
                      <a:pt x="18" y="138"/>
                    </a:cubicBezTo>
                    <a:cubicBezTo>
                      <a:pt x="13" y="137"/>
                      <a:pt x="8" y="135"/>
                      <a:pt x="5" y="131"/>
                    </a:cubicBezTo>
                    <a:cubicBezTo>
                      <a:pt x="2" y="127"/>
                      <a:pt x="0" y="121"/>
                      <a:pt x="1" y="116"/>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spTree>
    <p:extLst>
      <p:ext uri="{BB962C8B-B14F-4D97-AF65-F5344CB8AC3E}">
        <p14:creationId xmlns:p14="http://schemas.microsoft.com/office/powerpoint/2010/main" val="32350829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F3C51A-5F7C-38D6-BE0D-8F31F2E02DE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BBA90E-6BA9-1D99-CE15-11417345BCF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29ACA8-1CD6-98A0-C3F1-D8946CE45E94}"/>
              </a:ext>
            </a:extLst>
          </p:cNvPr>
          <p:cNvSpPr>
            <a:spLocks noGrp="1"/>
          </p:cNvSpPr>
          <p:nvPr>
            <p:ph type="dt" sz="half" idx="10"/>
          </p:nvPr>
        </p:nvSpPr>
        <p:spPr/>
        <p:txBody>
          <a:bodyPr/>
          <a:lstStyle/>
          <a:p>
            <a:fld id="{FAE0B9DA-4891-4513-9FEF-537AF41961D3}" type="datetimeFigureOut">
              <a:rPr lang="fr-FR" smtClean="0"/>
              <a:t>04/12/2024</a:t>
            </a:fld>
            <a:endParaRPr lang="fr-FR"/>
          </a:p>
        </p:txBody>
      </p:sp>
      <p:sp>
        <p:nvSpPr>
          <p:cNvPr id="5" name="Espace réservé du pied de page 4">
            <a:extLst>
              <a:ext uri="{FF2B5EF4-FFF2-40B4-BE49-F238E27FC236}">
                <a16:creationId xmlns:a16="http://schemas.microsoft.com/office/drawing/2014/main" id="{71BA88A7-9E35-F6CB-D0BC-D2FF1196958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A60576-86EB-8093-6C06-5DFEE7890FA3}"/>
              </a:ext>
            </a:extLst>
          </p:cNvPr>
          <p:cNvSpPr>
            <a:spLocks noGrp="1"/>
          </p:cNvSpPr>
          <p:nvPr>
            <p:ph type="sldNum" sz="quarter" idx="12"/>
          </p:nvPr>
        </p:nvSpPr>
        <p:spPr/>
        <p:txBody>
          <a:bodyPr/>
          <a:lstStyle/>
          <a:p>
            <a:fld id="{AFF4CF74-14BC-4244-B1AA-A59C99B9730D}" type="slidenum">
              <a:rPr lang="fr-FR" smtClean="0"/>
              <a:t>‹N°›</a:t>
            </a:fld>
            <a:endParaRPr lang="fr-FR"/>
          </a:p>
        </p:txBody>
      </p:sp>
    </p:spTree>
    <p:extLst>
      <p:ext uri="{BB962C8B-B14F-4D97-AF65-F5344CB8AC3E}">
        <p14:creationId xmlns:p14="http://schemas.microsoft.com/office/powerpoint/2010/main" val="30354215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274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9"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20" name="PlaceHolder 2"/>
          <p:cNvSpPr>
            <a:spLocks noGrp="1"/>
          </p:cNvSpPr>
          <p:nvPr>
            <p:ph type="subTitle"/>
          </p:nvPr>
        </p:nvSpPr>
        <p:spPr>
          <a:xfrm>
            <a:off x="671548" y="3682183"/>
            <a:ext cx="12095104" cy="557076"/>
          </a:xfrm>
          <a:prstGeom prst="rect">
            <a:avLst/>
          </a:prstGeom>
        </p:spPr>
        <p:txBody>
          <a:bodyPr lIns="0" tIns="0" rIns="0" bIns="0" anchor="ctr">
            <a:spAutoFit/>
          </a:bodyPr>
          <a:lstStyle/>
          <a:p>
            <a:pPr algn="ctr"/>
            <a:endParaRPr lang="fr-FR" sz="4022" b="0" strike="noStrike" spc="-1">
              <a:latin typeface="Arial"/>
            </a:endParaRPr>
          </a:p>
        </p:txBody>
      </p:sp>
    </p:spTree>
    <p:extLst>
      <p:ext uri="{BB962C8B-B14F-4D97-AF65-F5344CB8AC3E}">
        <p14:creationId xmlns:p14="http://schemas.microsoft.com/office/powerpoint/2010/main" val="8992691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22"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22124433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24"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525"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14414150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6"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Tree>
    <p:extLst>
      <p:ext uri="{BB962C8B-B14F-4D97-AF65-F5344CB8AC3E}">
        <p14:creationId xmlns:p14="http://schemas.microsoft.com/office/powerpoint/2010/main" val="23794522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7" name="PlaceHolder 1"/>
          <p:cNvSpPr>
            <a:spLocks noGrp="1"/>
          </p:cNvSpPr>
          <p:nvPr>
            <p:ph type="subTitle"/>
          </p:nvPr>
        </p:nvSpPr>
        <p:spPr>
          <a:xfrm>
            <a:off x="671548" y="2947965"/>
            <a:ext cx="12095104" cy="557076"/>
          </a:xfrm>
          <a:prstGeom prst="rect">
            <a:avLst/>
          </a:prstGeom>
        </p:spPr>
        <p:txBody>
          <a:bodyPr lIns="0" tIns="0" rIns="0" bIns="0" anchor="ctr">
            <a:spAutoFit/>
          </a:bodyPr>
          <a:lstStyle/>
          <a:p>
            <a:pPr algn="ctr"/>
            <a:endParaRPr lang="fr-FR" sz="4022" b="0" strike="noStrike" spc="-1">
              <a:latin typeface="Arial"/>
            </a:endParaRPr>
          </a:p>
        </p:txBody>
      </p:sp>
    </p:spTree>
    <p:extLst>
      <p:ext uri="{BB962C8B-B14F-4D97-AF65-F5344CB8AC3E}">
        <p14:creationId xmlns:p14="http://schemas.microsoft.com/office/powerpoint/2010/main" val="12838835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29"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530"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
        <p:nvSpPr>
          <p:cNvPr id="531"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2047992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76"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33"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534"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535" name="PlaceHolder 4"/>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34097583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37"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538"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539"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7815275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41"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4022" b="0" strike="noStrike" spc="-1">
              <a:latin typeface="Arial"/>
            </a:endParaRPr>
          </a:p>
        </p:txBody>
      </p:sp>
      <p:sp>
        <p:nvSpPr>
          <p:cNvPr id="542"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20905442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44"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545"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546"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
        <p:nvSpPr>
          <p:cNvPr id="547" name="PlaceHolder 5"/>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31372074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49"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4022" b="0" strike="noStrike" spc="-1">
              <a:latin typeface="Arial"/>
            </a:endParaRPr>
          </a:p>
        </p:txBody>
      </p:sp>
      <p:sp>
        <p:nvSpPr>
          <p:cNvPr id="550" name="PlaceHolder 3"/>
          <p:cNvSpPr>
            <a:spLocks noGrp="1"/>
          </p:cNvSpPr>
          <p:nvPr>
            <p:ph type="body"/>
          </p:nvPr>
        </p:nvSpPr>
        <p:spPr>
          <a:xfrm>
            <a:off x="4761023" y="1768680"/>
            <a:ext cx="3894435" cy="2090880"/>
          </a:xfrm>
          <a:prstGeom prst="rect">
            <a:avLst/>
          </a:prstGeom>
        </p:spPr>
        <p:txBody>
          <a:bodyPr lIns="0" tIns="0" rIns="0" bIns="0">
            <a:normAutofit/>
          </a:bodyPr>
          <a:lstStyle/>
          <a:p>
            <a:endParaRPr lang="fr-FR" sz="4022" b="0" strike="noStrike" spc="-1">
              <a:latin typeface="Arial"/>
            </a:endParaRPr>
          </a:p>
        </p:txBody>
      </p:sp>
      <p:sp>
        <p:nvSpPr>
          <p:cNvPr id="551" name="PlaceHolder 4"/>
          <p:cNvSpPr>
            <a:spLocks noGrp="1"/>
          </p:cNvSpPr>
          <p:nvPr>
            <p:ph type="body"/>
          </p:nvPr>
        </p:nvSpPr>
        <p:spPr>
          <a:xfrm>
            <a:off x="8850949" y="1768680"/>
            <a:ext cx="3894435" cy="2090880"/>
          </a:xfrm>
          <a:prstGeom prst="rect">
            <a:avLst/>
          </a:prstGeom>
        </p:spPr>
        <p:txBody>
          <a:bodyPr lIns="0" tIns="0" rIns="0" bIns="0">
            <a:normAutofit/>
          </a:bodyPr>
          <a:lstStyle/>
          <a:p>
            <a:endParaRPr lang="fr-FR" sz="4022" b="0" strike="noStrike" spc="-1">
              <a:latin typeface="Arial"/>
            </a:endParaRPr>
          </a:p>
        </p:txBody>
      </p:sp>
      <p:sp>
        <p:nvSpPr>
          <p:cNvPr id="552"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4022" b="0" strike="noStrike" spc="-1">
              <a:latin typeface="Arial"/>
            </a:endParaRPr>
          </a:p>
        </p:txBody>
      </p:sp>
      <p:sp>
        <p:nvSpPr>
          <p:cNvPr id="553" name="PlaceHolder 6"/>
          <p:cNvSpPr>
            <a:spLocks noGrp="1"/>
          </p:cNvSpPr>
          <p:nvPr>
            <p:ph type="body"/>
          </p:nvPr>
        </p:nvSpPr>
        <p:spPr>
          <a:xfrm>
            <a:off x="4761023" y="4058640"/>
            <a:ext cx="3894435" cy="2090880"/>
          </a:xfrm>
          <a:prstGeom prst="rect">
            <a:avLst/>
          </a:prstGeom>
        </p:spPr>
        <p:txBody>
          <a:bodyPr lIns="0" tIns="0" rIns="0" bIns="0">
            <a:normAutofit/>
          </a:bodyPr>
          <a:lstStyle/>
          <a:p>
            <a:endParaRPr lang="fr-FR" sz="4022" b="0" strike="noStrike" spc="-1">
              <a:latin typeface="Arial"/>
            </a:endParaRPr>
          </a:p>
        </p:txBody>
      </p:sp>
      <p:sp>
        <p:nvSpPr>
          <p:cNvPr id="554" name="PlaceHolder 7"/>
          <p:cNvSpPr>
            <a:spLocks noGrp="1"/>
          </p:cNvSpPr>
          <p:nvPr>
            <p:ph type="body"/>
          </p:nvPr>
        </p:nvSpPr>
        <p:spPr>
          <a:xfrm>
            <a:off x="8850949" y="4058640"/>
            <a:ext cx="3894435" cy="2090880"/>
          </a:xfrm>
          <a:prstGeom prst="rect">
            <a:avLst/>
          </a:prstGeom>
        </p:spPr>
        <p:txBody>
          <a:bodyPr lIns="0" tIns="0" rIns="0" bIns="0">
            <a:normAutofit/>
          </a:bodyPr>
          <a:lstStyle/>
          <a:p>
            <a:endParaRPr lang="fr-FR" sz="4022" b="0" strike="noStrike" spc="-1">
              <a:latin typeface="Arial"/>
            </a:endParaRPr>
          </a:p>
        </p:txBody>
      </p:sp>
    </p:spTree>
    <p:extLst>
      <p:ext uri="{BB962C8B-B14F-4D97-AF65-F5344CB8AC3E}">
        <p14:creationId xmlns:p14="http://schemas.microsoft.com/office/powerpoint/2010/main" val="622140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78"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279"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671548" y="2947965"/>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83"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284"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
        <p:nvSpPr>
          <p:cNvPr id="285"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1" name="PlaceHolder 2"/>
          <p:cNvSpPr>
            <a:spLocks noGrp="1"/>
          </p:cNvSpPr>
          <p:nvPr>
            <p:ph type="subTitle"/>
          </p:nvPr>
        </p:nvSpPr>
        <p:spPr>
          <a:xfrm>
            <a:off x="671548" y="3682183"/>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87"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288"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289" name="PlaceHolder 4"/>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91"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292"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293"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95"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4022" b="0" strike="noStrike" spc="-1">
              <a:latin typeface="Arial"/>
            </a:endParaRPr>
          </a:p>
        </p:txBody>
      </p:sp>
      <p:sp>
        <p:nvSpPr>
          <p:cNvPr id="296"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298"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299"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300"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
        <p:nvSpPr>
          <p:cNvPr id="301" name="PlaceHolder 5"/>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303"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4022" b="0" strike="noStrike" spc="-1">
              <a:latin typeface="Arial"/>
            </a:endParaRPr>
          </a:p>
        </p:txBody>
      </p:sp>
      <p:sp>
        <p:nvSpPr>
          <p:cNvPr id="304" name="PlaceHolder 3"/>
          <p:cNvSpPr>
            <a:spLocks noGrp="1"/>
          </p:cNvSpPr>
          <p:nvPr>
            <p:ph type="body"/>
          </p:nvPr>
        </p:nvSpPr>
        <p:spPr>
          <a:xfrm>
            <a:off x="4761023" y="1768680"/>
            <a:ext cx="3894435" cy="2090880"/>
          </a:xfrm>
          <a:prstGeom prst="rect">
            <a:avLst/>
          </a:prstGeom>
        </p:spPr>
        <p:txBody>
          <a:bodyPr lIns="0" tIns="0" rIns="0" bIns="0">
            <a:normAutofit/>
          </a:bodyPr>
          <a:lstStyle/>
          <a:p>
            <a:endParaRPr lang="fr-FR" sz="4022" b="0" strike="noStrike" spc="-1">
              <a:latin typeface="Arial"/>
            </a:endParaRPr>
          </a:p>
        </p:txBody>
      </p:sp>
      <p:sp>
        <p:nvSpPr>
          <p:cNvPr id="305" name="PlaceHolder 4"/>
          <p:cNvSpPr>
            <a:spLocks noGrp="1"/>
          </p:cNvSpPr>
          <p:nvPr>
            <p:ph type="body"/>
          </p:nvPr>
        </p:nvSpPr>
        <p:spPr>
          <a:xfrm>
            <a:off x="8850949" y="1768680"/>
            <a:ext cx="3894435" cy="2090880"/>
          </a:xfrm>
          <a:prstGeom prst="rect">
            <a:avLst/>
          </a:prstGeom>
        </p:spPr>
        <p:txBody>
          <a:bodyPr lIns="0" tIns="0" rIns="0" bIns="0">
            <a:normAutofit/>
          </a:bodyPr>
          <a:lstStyle/>
          <a:p>
            <a:endParaRPr lang="fr-FR" sz="4022" b="0" strike="noStrike" spc="-1">
              <a:latin typeface="Arial"/>
            </a:endParaRPr>
          </a:p>
        </p:txBody>
      </p:sp>
      <p:sp>
        <p:nvSpPr>
          <p:cNvPr id="306"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4022" b="0" strike="noStrike" spc="-1">
              <a:latin typeface="Arial"/>
            </a:endParaRPr>
          </a:p>
        </p:txBody>
      </p:sp>
      <p:sp>
        <p:nvSpPr>
          <p:cNvPr id="307" name="PlaceHolder 6"/>
          <p:cNvSpPr>
            <a:spLocks noGrp="1"/>
          </p:cNvSpPr>
          <p:nvPr>
            <p:ph type="body"/>
          </p:nvPr>
        </p:nvSpPr>
        <p:spPr>
          <a:xfrm>
            <a:off x="4761023" y="4058640"/>
            <a:ext cx="3894435" cy="2090880"/>
          </a:xfrm>
          <a:prstGeom prst="rect">
            <a:avLst/>
          </a:prstGeom>
        </p:spPr>
        <p:txBody>
          <a:bodyPr lIns="0" tIns="0" rIns="0" bIns="0">
            <a:normAutofit/>
          </a:bodyPr>
          <a:lstStyle/>
          <a:p>
            <a:endParaRPr lang="fr-FR" sz="4022" b="0" strike="noStrike" spc="-1">
              <a:latin typeface="Arial"/>
            </a:endParaRPr>
          </a:p>
        </p:txBody>
      </p:sp>
      <p:sp>
        <p:nvSpPr>
          <p:cNvPr id="308" name="PlaceHolder 7"/>
          <p:cNvSpPr>
            <a:spLocks noGrp="1"/>
          </p:cNvSpPr>
          <p:nvPr>
            <p:ph type="body"/>
          </p:nvPr>
        </p:nvSpPr>
        <p:spPr>
          <a:xfrm>
            <a:off x="8850949" y="4058640"/>
            <a:ext cx="3894435"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72488" y="301625"/>
            <a:ext cx="12092804" cy="1260475"/>
          </a:xfrm>
        </p:spPr>
        <p:txBody>
          <a:bodyPr/>
          <a:lstStyle/>
          <a:p>
            <a:r>
              <a:rPr lang="fr-FR"/>
              <a:t>Modifiez le style du titre</a:t>
            </a:r>
          </a:p>
        </p:txBody>
      </p:sp>
    </p:spTree>
    <p:extLst>
      <p:ext uri="{BB962C8B-B14F-4D97-AF65-F5344CB8AC3E}">
        <p14:creationId xmlns:p14="http://schemas.microsoft.com/office/powerpoint/2010/main" val="96411067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8"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69" name="PlaceHolder 2"/>
          <p:cNvSpPr>
            <a:spLocks noGrp="1"/>
          </p:cNvSpPr>
          <p:nvPr>
            <p:ph type="subTitle"/>
          </p:nvPr>
        </p:nvSpPr>
        <p:spPr>
          <a:xfrm>
            <a:off x="671548" y="3682183"/>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71"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73"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674"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3"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5"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76" name="PlaceHolder 1"/>
          <p:cNvSpPr>
            <a:spLocks noGrp="1"/>
          </p:cNvSpPr>
          <p:nvPr>
            <p:ph type="subTitle"/>
          </p:nvPr>
        </p:nvSpPr>
        <p:spPr>
          <a:xfrm>
            <a:off x="671548" y="2947965"/>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78"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679"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
        <p:nvSpPr>
          <p:cNvPr id="680"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82"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683"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684" name="PlaceHolder 4"/>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86"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687"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688"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90"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4022" b="0" strike="noStrike" spc="-1">
              <a:latin typeface="Arial"/>
            </a:endParaRPr>
          </a:p>
        </p:txBody>
      </p:sp>
      <p:sp>
        <p:nvSpPr>
          <p:cNvPr id="691"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2"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93"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694"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695"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
        <p:nvSpPr>
          <p:cNvPr id="696" name="PlaceHolder 5"/>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98"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4022" b="0" strike="noStrike" spc="-1">
              <a:latin typeface="Arial"/>
            </a:endParaRPr>
          </a:p>
        </p:txBody>
      </p:sp>
      <p:sp>
        <p:nvSpPr>
          <p:cNvPr id="699" name="PlaceHolder 3"/>
          <p:cNvSpPr>
            <a:spLocks noGrp="1"/>
          </p:cNvSpPr>
          <p:nvPr>
            <p:ph type="body"/>
          </p:nvPr>
        </p:nvSpPr>
        <p:spPr>
          <a:xfrm>
            <a:off x="4761023" y="1768680"/>
            <a:ext cx="3894435" cy="2090880"/>
          </a:xfrm>
          <a:prstGeom prst="rect">
            <a:avLst/>
          </a:prstGeom>
        </p:spPr>
        <p:txBody>
          <a:bodyPr lIns="0" tIns="0" rIns="0" bIns="0">
            <a:normAutofit/>
          </a:bodyPr>
          <a:lstStyle/>
          <a:p>
            <a:endParaRPr lang="fr-FR" sz="4022" b="0" strike="noStrike" spc="-1">
              <a:latin typeface="Arial"/>
            </a:endParaRPr>
          </a:p>
        </p:txBody>
      </p:sp>
      <p:sp>
        <p:nvSpPr>
          <p:cNvPr id="700" name="PlaceHolder 4"/>
          <p:cNvSpPr>
            <a:spLocks noGrp="1"/>
          </p:cNvSpPr>
          <p:nvPr>
            <p:ph type="body"/>
          </p:nvPr>
        </p:nvSpPr>
        <p:spPr>
          <a:xfrm>
            <a:off x="8850949" y="1768680"/>
            <a:ext cx="3894435" cy="2090880"/>
          </a:xfrm>
          <a:prstGeom prst="rect">
            <a:avLst/>
          </a:prstGeom>
        </p:spPr>
        <p:txBody>
          <a:bodyPr lIns="0" tIns="0" rIns="0" bIns="0">
            <a:normAutofit/>
          </a:bodyPr>
          <a:lstStyle/>
          <a:p>
            <a:endParaRPr lang="fr-FR" sz="4022" b="0" strike="noStrike" spc="-1">
              <a:latin typeface="Arial"/>
            </a:endParaRPr>
          </a:p>
        </p:txBody>
      </p:sp>
      <p:sp>
        <p:nvSpPr>
          <p:cNvPr id="701"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4022" b="0" strike="noStrike" spc="-1">
              <a:latin typeface="Arial"/>
            </a:endParaRPr>
          </a:p>
        </p:txBody>
      </p:sp>
      <p:sp>
        <p:nvSpPr>
          <p:cNvPr id="702" name="PlaceHolder 6"/>
          <p:cNvSpPr>
            <a:spLocks noGrp="1"/>
          </p:cNvSpPr>
          <p:nvPr>
            <p:ph type="body"/>
          </p:nvPr>
        </p:nvSpPr>
        <p:spPr>
          <a:xfrm>
            <a:off x="4761023" y="4058640"/>
            <a:ext cx="3894435" cy="2090880"/>
          </a:xfrm>
          <a:prstGeom prst="rect">
            <a:avLst/>
          </a:prstGeom>
        </p:spPr>
        <p:txBody>
          <a:bodyPr lIns="0" tIns="0" rIns="0" bIns="0">
            <a:normAutofit/>
          </a:bodyPr>
          <a:lstStyle/>
          <a:p>
            <a:endParaRPr lang="fr-FR" sz="4022" b="0" strike="noStrike" spc="-1">
              <a:latin typeface="Arial"/>
            </a:endParaRPr>
          </a:p>
        </p:txBody>
      </p:sp>
      <p:sp>
        <p:nvSpPr>
          <p:cNvPr id="703" name="PlaceHolder 7"/>
          <p:cNvSpPr>
            <a:spLocks noGrp="1"/>
          </p:cNvSpPr>
          <p:nvPr>
            <p:ph type="body"/>
          </p:nvPr>
        </p:nvSpPr>
        <p:spPr>
          <a:xfrm>
            <a:off x="8850949" y="4058640"/>
            <a:ext cx="3894435"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85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Diapositive de titre">
    <p:spTree>
      <p:nvGrpSpPr>
        <p:cNvPr id="1" name=""/>
        <p:cNvGrpSpPr/>
        <p:nvPr/>
      </p:nvGrpSpPr>
      <p:grpSpPr>
        <a:xfrm>
          <a:off x="0" y="0"/>
          <a:ext cx="0" cy="0"/>
          <a:chOff x="0" y="0"/>
          <a:chExt cx="0" cy="0"/>
        </a:xfrm>
      </p:grpSpPr>
      <p:sp>
        <p:nvSpPr>
          <p:cNvPr id="95"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96" name="PlaceHolder 2"/>
          <p:cNvSpPr>
            <a:spLocks noGrp="1"/>
          </p:cNvSpPr>
          <p:nvPr>
            <p:ph type="subTitle"/>
          </p:nvPr>
        </p:nvSpPr>
        <p:spPr>
          <a:xfrm>
            <a:off x="671548" y="3739121"/>
            <a:ext cx="12095104" cy="443198"/>
          </a:xfrm>
          <a:prstGeom prst="rect">
            <a:avLst/>
          </a:prstGeom>
        </p:spPr>
        <p:txBody>
          <a:bodyPr lIns="0" tIns="0" rIns="0" bIns="0" anchor="ctr">
            <a:spAutoFit/>
          </a:bodyPr>
          <a:lstStyle/>
          <a:p>
            <a:pPr algn="ctr"/>
            <a:r>
              <a:rPr lang="fr-FR" sz="3200" b="0" strike="noStrike" spc="-1">
                <a:latin typeface="Arial"/>
              </a:rPr>
              <a:t>Modifiez le style des sous-titres du masque</a:t>
            </a:r>
          </a:p>
        </p:txBody>
      </p:sp>
    </p:spTree>
    <p:extLst>
      <p:ext uri="{BB962C8B-B14F-4D97-AF65-F5344CB8AC3E}">
        <p14:creationId xmlns:p14="http://schemas.microsoft.com/office/powerpoint/2010/main" val="140634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55"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56"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98" name="PlaceHolder 2"/>
          <p:cNvSpPr>
            <a:spLocks noGrp="1"/>
          </p:cNvSpPr>
          <p:nvPr>
            <p:ph type="body"/>
          </p:nvPr>
        </p:nvSpPr>
        <p:spPr>
          <a:xfrm>
            <a:off x="671548" y="1768680"/>
            <a:ext cx="12095104" cy="43840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1980509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00" name="PlaceHolder 2"/>
          <p:cNvSpPr>
            <a:spLocks noGrp="1"/>
          </p:cNvSpPr>
          <p:nvPr>
            <p:ph type="body"/>
          </p:nvPr>
        </p:nvSpPr>
        <p:spPr>
          <a:xfrm>
            <a:off x="671548" y="1768680"/>
            <a:ext cx="5902292" cy="43840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01" name="PlaceHolder 3"/>
          <p:cNvSpPr>
            <a:spLocks noGrp="1"/>
          </p:cNvSpPr>
          <p:nvPr>
            <p:ph type="body"/>
          </p:nvPr>
        </p:nvSpPr>
        <p:spPr>
          <a:xfrm>
            <a:off x="6869338" y="1768680"/>
            <a:ext cx="5902292" cy="43840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36692136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102"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Tree>
    <p:extLst>
      <p:ext uri="{BB962C8B-B14F-4D97-AF65-F5344CB8AC3E}">
        <p14:creationId xmlns:p14="http://schemas.microsoft.com/office/powerpoint/2010/main" val="252314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71548" y="3004901"/>
            <a:ext cx="12095104" cy="443198"/>
          </a:xfrm>
          <a:prstGeom prst="rect">
            <a:avLst/>
          </a:prstGeom>
        </p:spPr>
        <p:txBody>
          <a:bodyPr lIns="0" tIns="0" rIns="0" bIns="0" anchor="ctr">
            <a:spAutoFit/>
          </a:bodyPr>
          <a:lstStyle/>
          <a:p>
            <a:pPr algn="ctr"/>
            <a:r>
              <a:rPr lang="fr-FR" sz="3200" b="0" strike="noStrike" spc="-1">
                <a:latin typeface="Arial"/>
              </a:rPr>
              <a:t>Modifiez le style des sous-titres du masque</a:t>
            </a:r>
          </a:p>
        </p:txBody>
      </p:sp>
    </p:spTree>
    <p:extLst>
      <p:ext uri="{BB962C8B-B14F-4D97-AF65-F5344CB8AC3E}">
        <p14:creationId xmlns:p14="http://schemas.microsoft.com/office/powerpoint/2010/main" val="1973717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re. 2 contenus et contenu">
    <p:spTree>
      <p:nvGrpSpPr>
        <p:cNvPr id="1" name=""/>
        <p:cNvGrpSpPr/>
        <p:nvPr/>
      </p:nvGrpSpPr>
      <p:grpSpPr>
        <a:xfrm>
          <a:off x="0" y="0"/>
          <a:ext cx="0" cy="0"/>
          <a:chOff x="0" y="0"/>
          <a:chExt cx="0" cy="0"/>
        </a:xfrm>
      </p:grpSpPr>
      <p:sp>
        <p:nvSpPr>
          <p:cNvPr id="104"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05" name="PlaceHolder 2"/>
          <p:cNvSpPr>
            <a:spLocks noGrp="1"/>
          </p:cNvSpPr>
          <p:nvPr>
            <p:ph type="body"/>
          </p:nvPr>
        </p:nvSpPr>
        <p:spPr>
          <a:xfrm>
            <a:off x="67154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06" name="PlaceHolder 3"/>
          <p:cNvSpPr>
            <a:spLocks noGrp="1"/>
          </p:cNvSpPr>
          <p:nvPr>
            <p:ph type="body"/>
          </p:nvPr>
        </p:nvSpPr>
        <p:spPr>
          <a:xfrm>
            <a:off x="6869338" y="1768680"/>
            <a:ext cx="5902292" cy="43840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07" name="PlaceHolder 4"/>
          <p:cNvSpPr>
            <a:spLocks noGrp="1"/>
          </p:cNvSpPr>
          <p:nvPr>
            <p:ph type="body"/>
          </p:nvPr>
        </p:nvSpPr>
        <p:spPr>
          <a:xfrm>
            <a:off x="671548" y="405864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3753435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09" name="PlaceHolder 2"/>
          <p:cNvSpPr>
            <a:spLocks noGrp="1"/>
          </p:cNvSpPr>
          <p:nvPr>
            <p:ph type="body"/>
          </p:nvPr>
        </p:nvSpPr>
        <p:spPr>
          <a:xfrm>
            <a:off x="671548" y="1768680"/>
            <a:ext cx="5902292" cy="43840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10" name="PlaceHolder 3"/>
          <p:cNvSpPr>
            <a:spLocks noGrp="1"/>
          </p:cNvSpPr>
          <p:nvPr>
            <p:ph type="body"/>
          </p:nvPr>
        </p:nvSpPr>
        <p:spPr>
          <a:xfrm>
            <a:off x="686933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11" name="PlaceHolder 4"/>
          <p:cNvSpPr>
            <a:spLocks noGrp="1"/>
          </p:cNvSpPr>
          <p:nvPr>
            <p:ph type="body"/>
          </p:nvPr>
        </p:nvSpPr>
        <p:spPr>
          <a:xfrm>
            <a:off x="6869338" y="405864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39063631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13" name="PlaceHolder 2"/>
          <p:cNvSpPr>
            <a:spLocks noGrp="1"/>
          </p:cNvSpPr>
          <p:nvPr>
            <p:ph type="body"/>
          </p:nvPr>
        </p:nvSpPr>
        <p:spPr>
          <a:xfrm>
            <a:off x="67154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14" name="PlaceHolder 3"/>
          <p:cNvSpPr>
            <a:spLocks noGrp="1"/>
          </p:cNvSpPr>
          <p:nvPr>
            <p:ph type="body"/>
          </p:nvPr>
        </p:nvSpPr>
        <p:spPr>
          <a:xfrm>
            <a:off x="686933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15" name="PlaceHolder 4"/>
          <p:cNvSpPr>
            <a:spLocks noGrp="1"/>
          </p:cNvSpPr>
          <p:nvPr>
            <p:ph type="body"/>
          </p:nvPr>
        </p:nvSpPr>
        <p:spPr>
          <a:xfrm>
            <a:off x="671548" y="4058641"/>
            <a:ext cx="12095104"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33790111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17" name="PlaceHolder 2"/>
          <p:cNvSpPr>
            <a:spLocks noGrp="1"/>
          </p:cNvSpPr>
          <p:nvPr>
            <p:ph type="body"/>
          </p:nvPr>
        </p:nvSpPr>
        <p:spPr>
          <a:xfrm>
            <a:off x="671548" y="1768681"/>
            <a:ext cx="12095104"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18" name="PlaceHolder 3"/>
          <p:cNvSpPr>
            <a:spLocks noGrp="1"/>
          </p:cNvSpPr>
          <p:nvPr>
            <p:ph type="body"/>
          </p:nvPr>
        </p:nvSpPr>
        <p:spPr>
          <a:xfrm>
            <a:off x="671548" y="4058641"/>
            <a:ext cx="12095104"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1821460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20" name="PlaceHolder 2"/>
          <p:cNvSpPr>
            <a:spLocks noGrp="1"/>
          </p:cNvSpPr>
          <p:nvPr>
            <p:ph type="body"/>
          </p:nvPr>
        </p:nvSpPr>
        <p:spPr>
          <a:xfrm>
            <a:off x="67154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1" name="PlaceHolder 3"/>
          <p:cNvSpPr>
            <a:spLocks noGrp="1"/>
          </p:cNvSpPr>
          <p:nvPr>
            <p:ph type="body"/>
          </p:nvPr>
        </p:nvSpPr>
        <p:spPr>
          <a:xfrm>
            <a:off x="6869338" y="176868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2" name="PlaceHolder 4"/>
          <p:cNvSpPr>
            <a:spLocks noGrp="1"/>
          </p:cNvSpPr>
          <p:nvPr>
            <p:ph type="body"/>
          </p:nvPr>
        </p:nvSpPr>
        <p:spPr>
          <a:xfrm>
            <a:off x="671548" y="405864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3" name="PlaceHolder 5"/>
          <p:cNvSpPr>
            <a:spLocks noGrp="1"/>
          </p:cNvSpPr>
          <p:nvPr>
            <p:ph type="body"/>
          </p:nvPr>
        </p:nvSpPr>
        <p:spPr>
          <a:xfrm>
            <a:off x="6869338" y="4058641"/>
            <a:ext cx="5902292"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36561107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r>
              <a:rPr lang="fr-FR" sz="4400" b="0" strike="noStrike" spc="-1">
                <a:latin typeface="Arial"/>
              </a:rPr>
              <a:t>Modifiez le style du titre</a:t>
            </a:r>
          </a:p>
        </p:txBody>
      </p:sp>
      <p:sp>
        <p:nvSpPr>
          <p:cNvPr id="125" name="PlaceHolder 2"/>
          <p:cNvSpPr>
            <a:spLocks noGrp="1"/>
          </p:cNvSpPr>
          <p:nvPr>
            <p:ph type="body"/>
          </p:nvPr>
        </p:nvSpPr>
        <p:spPr>
          <a:xfrm>
            <a:off x="671548" y="176868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6" name="PlaceHolder 3"/>
          <p:cNvSpPr>
            <a:spLocks noGrp="1"/>
          </p:cNvSpPr>
          <p:nvPr>
            <p:ph type="body"/>
          </p:nvPr>
        </p:nvSpPr>
        <p:spPr>
          <a:xfrm>
            <a:off x="4761022" y="176868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7" name="PlaceHolder 4"/>
          <p:cNvSpPr>
            <a:spLocks noGrp="1"/>
          </p:cNvSpPr>
          <p:nvPr>
            <p:ph type="body"/>
          </p:nvPr>
        </p:nvSpPr>
        <p:spPr>
          <a:xfrm>
            <a:off x="8850948" y="176868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8" name="PlaceHolder 5"/>
          <p:cNvSpPr>
            <a:spLocks noGrp="1"/>
          </p:cNvSpPr>
          <p:nvPr>
            <p:ph type="body"/>
          </p:nvPr>
        </p:nvSpPr>
        <p:spPr>
          <a:xfrm>
            <a:off x="671548" y="405864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29" name="PlaceHolder 6"/>
          <p:cNvSpPr>
            <a:spLocks noGrp="1"/>
          </p:cNvSpPr>
          <p:nvPr>
            <p:ph type="body"/>
          </p:nvPr>
        </p:nvSpPr>
        <p:spPr>
          <a:xfrm>
            <a:off x="4761022" y="405864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
        <p:nvSpPr>
          <p:cNvPr id="130" name="PlaceHolder 7"/>
          <p:cNvSpPr>
            <a:spLocks noGrp="1"/>
          </p:cNvSpPr>
          <p:nvPr>
            <p:ph type="body"/>
          </p:nvPr>
        </p:nvSpPr>
        <p:spPr>
          <a:xfrm>
            <a:off x="8850948" y="4058641"/>
            <a:ext cx="3894436" cy="2090880"/>
          </a:xfrm>
          <a:prstGeom prst="rect">
            <a:avLst/>
          </a:prstGeom>
        </p:spPr>
        <p:txBody>
          <a:bodyPr lIns="0" tIns="0" rIns="0" bIns="0">
            <a:normAutofit/>
          </a:bodyPr>
          <a:lstStyle/>
          <a:p>
            <a:pPr lvl="0"/>
            <a:r>
              <a:rPr lang="fr-FR" sz="3200" b="0" strike="noStrike" spc="-1">
                <a:latin typeface="Arial"/>
              </a:rPr>
              <a:t>Cliquez pour modifier les styles du texte du masque</a:t>
            </a:r>
          </a:p>
        </p:txBody>
      </p:sp>
    </p:spTree>
    <p:extLst>
      <p:ext uri="{BB962C8B-B14F-4D97-AF65-F5344CB8AC3E}">
        <p14:creationId xmlns:p14="http://schemas.microsoft.com/office/powerpoint/2010/main" val="4270961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347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74" name="PlaceHolder 2"/>
          <p:cNvSpPr>
            <a:spLocks noGrp="1"/>
          </p:cNvSpPr>
          <p:nvPr>
            <p:ph type="subTitle"/>
          </p:nvPr>
        </p:nvSpPr>
        <p:spPr>
          <a:xfrm>
            <a:off x="671548" y="373912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5338122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76"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2260234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78"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279"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5162509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Tree>
    <p:extLst>
      <p:ext uri="{BB962C8B-B14F-4D97-AF65-F5344CB8AC3E}">
        <p14:creationId xmlns:p14="http://schemas.microsoft.com/office/powerpoint/2010/main" val="4337412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671548" y="30049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16554381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83"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284"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
        <p:nvSpPr>
          <p:cNvPr id="285"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3127174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87"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288"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289" name="PlaceHolder 4"/>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288522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91"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292"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293"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0220904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95"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3200" b="0" strike="noStrike" spc="-1">
              <a:latin typeface="Arial"/>
            </a:endParaRPr>
          </a:p>
        </p:txBody>
      </p:sp>
      <p:sp>
        <p:nvSpPr>
          <p:cNvPr id="296"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03542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71548" y="2947965"/>
            <a:ext cx="12095104" cy="557076"/>
          </a:xfrm>
          <a:prstGeom prst="rect">
            <a:avLst/>
          </a:prstGeom>
        </p:spPr>
        <p:txBody>
          <a:bodyPr lIns="0" tIns="0" rIns="0" bIns="0" anchor="ctr">
            <a:spAutoFit/>
          </a:bodyPr>
          <a:lstStyle/>
          <a:p>
            <a:pPr algn="ctr"/>
            <a:endParaRPr lang="fr-FR" sz="4022"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298"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299"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300"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
        <p:nvSpPr>
          <p:cNvPr id="301" name="PlaceHolder 5"/>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39345737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303"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3200" b="0" strike="noStrike" spc="-1">
              <a:latin typeface="Arial"/>
            </a:endParaRPr>
          </a:p>
        </p:txBody>
      </p:sp>
      <p:sp>
        <p:nvSpPr>
          <p:cNvPr id="304" name="PlaceHolder 3"/>
          <p:cNvSpPr>
            <a:spLocks noGrp="1"/>
          </p:cNvSpPr>
          <p:nvPr>
            <p:ph type="body"/>
          </p:nvPr>
        </p:nvSpPr>
        <p:spPr>
          <a:xfrm>
            <a:off x="4761022" y="1768680"/>
            <a:ext cx="3894435" cy="2090880"/>
          </a:xfrm>
          <a:prstGeom prst="rect">
            <a:avLst/>
          </a:prstGeom>
        </p:spPr>
        <p:txBody>
          <a:bodyPr lIns="0" tIns="0" rIns="0" bIns="0">
            <a:normAutofit/>
          </a:bodyPr>
          <a:lstStyle/>
          <a:p>
            <a:endParaRPr lang="fr-FR" sz="3200" b="0" strike="noStrike" spc="-1">
              <a:latin typeface="Arial"/>
            </a:endParaRPr>
          </a:p>
        </p:txBody>
      </p:sp>
      <p:sp>
        <p:nvSpPr>
          <p:cNvPr id="305" name="PlaceHolder 4"/>
          <p:cNvSpPr>
            <a:spLocks noGrp="1"/>
          </p:cNvSpPr>
          <p:nvPr>
            <p:ph type="body"/>
          </p:nvPr>
        </p:nvSpPr>
        <p:spPr>
          <a:xfrm>
            <a:off x="8850948" y="1768680"/>
            <a:ext cx="3894435" cy="2090880"/>
          </a:xfrm>
          <a:prstGeom prst="rect">
            <a:avLst/>
          </a:prstGeom>
        </p:spPr>
        <p:txBody>
          <a:bodyPr lIns="0" tIns="0" rIns="0" bIns="0">
            <a:normAutofit/>
          </a:bodyPr>
          <a:lstStyle/>
          <a:p>
            <a:endParaRPr lang="fr-FR" sz="3200" b="0" strike="noStrike" spc="-1">
              <a:latin typeface="Arial"/>
            </a:endParaRPr>
          </a:p>
        </p:txBody>
      </p:sp>
      <p:sp>
        <p:nvSpPr>
          <p:cNvPr id="306"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3200" b="0" strike="noStrike" spc="-1">
              <a:latin typeface="Arial"/>
            </a:endParaRPr>
          </a:p>
        </p:txBody>
      </p:sp>
      <p:sp>
        <p:nvSpPr>
          <p:cNvPr id="307" name="PlaceHolder 6"/>
          <p:cNvSpPr>
            <a:spLocks noGrp="1"/>
          </p:cNvSpPr>
          <p:nvPr>
            <p:ph type="body"/>
          </p:nvPr>
        </p:nvSpPr>
        <p:spPr>
          <a:xfrm>
            <a:off x="4761022" y="4058640"/>
            <a:ext cx="3894435" cy="2090880"/>
          </a:xfrm>
          <a:prstGeom prst="rect">
            <a:avLst/>
          </a:prstGeom>
        </p:spPr>
        <p:txBody>
          <a:bodyPr lIns="0" tIns="0" rIns="0" bIns="0">
            <a:normAutofit/>
          </a:bodyPr>
          <a:lstStyle/>
          <a:p>
            <a:endParaRPr lang="fr-FR" sz="3200" b="0" strike="noStrike" spc="-1">
              <a:latin typeface="Arial"/>
            </a:endParaRPr>
          </a:p>
        </p:txBody>
      </p:sp>
      <p:sp>
        <p:nvSpPr>
          <p:cNvPr id="308" name="PlaceHolder 7"/>
          <p:cNvSpPr>
            <a:spLocks noGrp="1"/>
          </p:cNvSpPr>
          <p:nvPr>
            <p:ph type="body"/>
          </p:nvPr>
        </p:nvSpPr>
        <p:spPr>
          <a:xfrm>
            <a:off x="8850948" y="4058640"/>
            <a:ext cx="3894435"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32461375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584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06"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07" name="PlaceHolder 2"/>
          <p:cNvSpPr>
            <a:spLocks noGrp="1"/>
          </p:cNvSpPr>
          <p:nvPr>
            <p:ph type="subTitle"/>
          </p:nvPr>
        </p:nvSpPr>
        <p:spPr>
          <a:xfrm>
            <a:off x="671548" y="373912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42744283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08"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09"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5469081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10"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11"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1812"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41510348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13"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Tree>
    <p:extLst>
      <p:ext uri="{BB962C8B-B14F-4D97-AF65-F5344CB8AC3E}">
        <p14:creationId xmlns:p14="http://schemas.microsoft.com/office/powerpoint/2010/main" val="33974533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14" name="PlaceHolder 1"/>
          <p:cNvSpPr>
            <a:spLocks noGrp="1"/>
          </p:cNvSpPr>
          <p:nvPr>
            <p:ph type="subTitle"/>
          </p:nvPr>
        </p:nvSpPr>
        <p:spPr>
          <a:xfrm>
            <a:off x="671548" y="30049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971092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5"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16"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1817"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
        <p:nvSpPr>
          <p:cNvPr id="1818"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0999978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9"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20"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1821"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1822" name="PlaceHolder 4"/>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80078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0"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61" name="PlaceHolder 3"/>
          <p:cNvSpPr>
            <a:spLocks noGrp="1"/>
          </p:cNvSpPr>
          <p:nvPr>
            <p:ph type="body"/>
          </p:nvPr>
        </p:nvSpPr>
        <p:spPr>
          <a:xfrm>
            <a:off x="6869340" y="1768680"/>
            <a:ext cx="5902291" cy="4384080"/>
          </a:xfrm>
          <a:prstGeom prst="rect">
            <a:avLst/>
          </a:prstGeom>
        </p:spPr>
        <p:txBody>
          <a:bodyPr lIns="0" tIns="0" rIns="0" bIns="0">
            <a:normAutofit/>
          </a:bodyPr>
          <a:lstStyle/>
          <a:p>
            <a:endParaRPr lang="fr-FR" sz="4022" b="0" strike="noStrike" spc="-1">
              <a:latin typeface="Arial"/>
            </a:endParaRPr>
          </a:p>
        </p:txBody>
      </p:sp>
      <p:sp>
        <p:nvSpPr>
          <p:cNvPr id="62" name="PlaceHolder 4"/>
          <p:cNvSpPr>
            <a:spLocks noGrp="1"/>
          </p:cNvSpPr>
          <p:nvPr>
            <p:ph type="body"/>
          </p:nvPr>
        </p:nvSpPr>
        <p:spPr>
          <a:xfrm>
            <a:off x="671549"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23"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24"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1825"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1826"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41803565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7"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28"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3200" b="0" strike="noStrike" spc="-1">
              <a:latin typeface="Arial"/>
            </a:endParaRPr>
          </a:p>
        </p:txBody>
      </p:sp>
      <p:sp>
        <p:nvSpPr>
          <p:cNvPr id="1829"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7816455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30"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31"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1832"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1833"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
        <p:nvSpPr>
          <p:cNvPr id="1834" name="PlaceHolder 5"/>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3233007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5"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1836"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3200" b="0" strike="noStrike" spc="-1">
              <a:latin typeface="Arial"/>
            </a:endParaRPr>
          </a:p>
        </p:txBody>
      </p:sp>
      <p:sp>
        <p:nvSpPr>
          <p:cNvPr id="1837" name="PlaceHolder 3"/>
          <p:cNvSpPr>
            <a:spLocks noGrp="1"/>
          </p:cNvSpPr>
          <p:nvPr>
            <p:ph type="body"/>
          </p:nvPr>
        </p:nvSpPr>
        <p:spPr>
          <a:xfrm>
            <a:off x="4761022" y="1768680"/>
            <a:ext cx="3894435" cy="2090880"/>
          </a:xfrm>
          <a:prstGeom prst="rect">
            <a:avLst/>
          </a:prstGeom>
        </p:spPr>
        <p:txBody>
          <a:bodyPr lIns="0" tIns="0" rIns="0" bIns="0">
            <a:normAutofit/>
          </a:bodyPr>
          <a:lstStyle/>
          <a:p>
            <a:endParaRPr lang="fr-FR" sz="3200" b="0" strike="noStrike" spc="-1">
              <a:latin typeface="Arial"/>
            </a:endParaRPr>
          </a:p>
        </p:txBody>
      </p:sp>
      <p:sp>
        <p:nvSpPr>
          <p:cNvPr id="1838" name="PlaceHolder 4"/>
          <p:cNvSpPr>
            <a:spLocks noGrp="1"/>
          </p:cNvSpPr>
          <p:nvPr>
            <p:ph type="body"/>
          </p:nvPr>
        </p:nvSpPr>
        <p:spPr>
          <a:xfrm>
            <a:off x="8850948" y="1768680"/>
            <a:ext cx="3894435" cy="2090880"/>
          </a:xfrm>
          <a:prstGeom prst="rect">
            <a:avLst/>
          </a:prstGeom>
        </p:spPr>
        <p:txBody>
          <a:bodyPr lIns="0" tIns="0" rIns="0" bIns="0">
            <a:normAutofit/>
          </a:bodyPr>
          <a:lstStyle/>
          <a:p>
            <a:endParaRPr lang="fr-FR" sz="3200" b="0" strike="noStrike" spc="-1">
              <a:latin typeface="Arial"/>
            </a:endParaRPr>
          </a:p>
        </p:txBody>
      </p:sp>
      <p:sp>
        <p:nvSpPr>
          <p:cNvPr id="1839"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3200" b="0" strike="noStrike" spc="-1">
              <a:latin typeface="Arial"/>
            </a:endParaRPr>
          </a:p>
        </p:txBody>
      </p:sp>
      <p:sp>
        <p:nvSpPr>
          <p:cNvPr id="1840" name="PlaceHolder 6"/>
          <p:cNvSpPr>
            <a:spLocks noGrp="1"/>
          </p:cNvSpPr>
          <p:nvPr>
            <p:ph type="body"/>
          </p:nvPr>
        </p:nvSpPr>
        <p:spPr>
          <a:xfrm>
            <a:off x="4761022" y="4058640"/>
            <a:ext cx="3894435" cy="2090880"/>
          </a:xfrm>
          <a:prstGeom prst="rect">
            <a:avLst/>
          </a:prstGeom>
        </p:spPr>
        <p:txBody>
          <a:bodyPr lIns="0" tIns="0" rIns="0" bIns="0">
            <a:normAutofit/>
          </a:bodyPr>
          <a:lstStyle/>
          <a:p>
            <a:endParaRPr lang="fr-FR" sz="3200" b="0" strike="noStrike" spc="-1">
              <a:latin typeface="Arial"/>
            </a:endParaRPr>
          </a:p>
        </p:txBody>
      </p:sp>
      <p:sp>
        <p:nvSpPr>
          <p:cNvPr id="1841" name="PlaceHolder 7"/>
          <p:cNvSpPr>
            <a:spLocks noGrp="1"/>
          </p:cNvSpPr>
          <p:nvPr>
            <p:ph type="body"/>
          </p:nvPr>
        </p:nvSpPr>
        <p:spPr>
          <a:xfrm>
            <a:off x="8850948" y="4058640"/>
            <a:ext cx="3894435"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700363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2308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0"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11" name="PlaceHolder 2"/>
          <p:cNvSpPr>
            <a:spLocks noGrp="1"/>
          </p:cNvSpPr>
          <p:nvPr>
            <p:ph type="subTitle"/>
          </p:nvPr>
        </p:nvSpPr>
        <p:spPr>
          <a:xfrm>
            <a:off x="4437919" y="2156381"/>
            <a:ext cx="4557385"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1696942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2"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13" name="PlaceHolder 2"/>
          <p:cNvSpPr>
            <a:spLocks noGrp="1"/>
          </p:cNvSpPr>
          <p:nvPr>
            <p:ph type="body"/>
          </p:nvPr>
        </p:nvSpPr>
        <p:spPr>
          <a:xfrm>
            <a:off x="4437919" y="2230560"/>
            <a:ext cx="4557385" cy="294840"/>
          </a:xfrm>
          <a:prstGeom prst="rect">
            <a:avLst/>
          </a:prstGeom>
        </p:spPr>
        <p:txBody>
          <a:bodyPr lIns="0" tIns="0" rIns="0" bIns="0">
            <a:normAutofit/>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006974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14"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15" name="PlaceHolder 2"/>
          <p:cNvSpPr>
            <a:spLocks noGrp="1"/>
          </p:cNvSpPr>
          <p:nvPr>
            <p:ph type="body"/>
          </p:nvPr>
        </p:nvSpPr>
        <p:spPr>
          <a:xfrm>
            <a:off x="4437918"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116" name="PlaceHolder 3"/>
          <p:cNvSpPr>
            <a:spLocks noGrp="1"/>
          </p:cNvSpPr>
          <p:nvPr>
            <p:ph type="body"/>
          </p:nvPr>
        </p:nvSpPr>
        <p:spPr>
          <a:xfrm>
            <a:off x="6773403"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617397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7"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Tree>
    <p:extLst>
      <p:ext uri="{BB962C8B-B14F-4D97-AF65-F5344CB8AC3E}">
        <p14:creationId xmlns:p14="http://schemas.microsoft.com/office/powerpoint/2010/main" val="25246633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18" name="PlaceHolder 1"/>
          <p:cNvSpPr>
            <a:spLocks noGrp="1"/>
          </p:cNvSpPr>
          <p:nvPr>
            <p:ph type="subTitle"/>
          </p:nvPr>
        </p:nvSpPr>
        <p:spPr>
          <a:xfrm>
            <a:off x="671548" y="30040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216072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4" name="PlaceHolder 2"/>
          <p:cNvSpPr>
            <a:spLocks noGrp="1"/>
          </p:cNvSpPr>
          <p:nvPr>
            <p:ph type="body"/>
          </p:nvPr>
        </p:nvSpPr>
        <p:spPr>
          <a:xfrm>
            <a:off x="671549" y="1768680"/>
            <a:ext cx="5902291" cy="4384080"/>
          </a:xfrm>
          <a:prstGeom prst="rect">
            <a:avLst/>
          </a:prstGeom>
        </p:spPr>
        <p:txBody>
          <a:bodyPr lIns="0" tIns="0" rIns="0" bIns="0">
            <a:normAutofit/>
          </a:bodyPr>
          <a:lstStyle/>
          <a:p>
            <a:endParaRPr lang="fr-FR" sz="4022" b="0" strike="noStrike" spc="-1">
              <a:latin typeface="Arial"/>
            </a:endParaRPr>
          </a:p>
        </p:txBody>
      </p:sp>
      <p:sp>
        <p:nvSpPr>
          <p:cNvPr id="65"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66" name="PlaceHolder 4"/>
          <p:cNvSpPr>
            <a:spLocks noGrp="1"/>
          </p:cNvSpPr>
          <p:nvPr>
            <p:ph type="body"/>
          </p:nvPr>
        </p:nvSpPr>
        <p:spPr>
          <a:xfrm>
            <a:off x="6869340" y="4058640"/>
            <a:ext cx="5902291"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19"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20"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21" name="PlaceHolder 3"/>
          <p:cNvSpPr>
            <a:spLocks noGrp="1"/>
          </p:cNvSpPr>
          <p:nvPr>
            <p:ph type="body"/>
          </p:nvPr>
        </p:nvSpPr>
        <p:spPr>
          <a:xfrm>
            <a:off x="6773403"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122" name="PlaceHolder 4"/>
          <p:cNvSpPr>
            <a:spLocks noGrp="1"/>
          </p:cNvSpPr>
          <p:nvPr>
            <p:ph type="body"/>
          </p:nvPr>
        </p:nvSpPr>
        <p:spPr>
          <a:xfrm>
            <a:off x="4437918"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4713988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23"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24" name="PlaceHolder 2"/>
          <p:cNvSpPr>
            <a:spLocks noGrp="1"/>
          </p:cNvSpPr>
          <p:nvPr>
            <p:ph type="body"/>
          </p:nvPr>
        </p:nvSpPr>
        <p:spPr>
          <a:xfrm>
            <a:off x="4437918" y="2230560"/>
            <a:ext cx="2223711" cy="294840"/>
          </a:xfrm>
          <a:prstGeom prst="rect">
            <a:avLst/>
          </a:prstGeom>
        </p:spPr>
        <p:txBody>
          <a:bodyPr lIns="0" tIns="0" rIns="0" bIns="0">
            <a:normAutofit fontScale="62000"/>
          </a:bodyPr>
          <a:lstStyle/>
          <a:p>
            <a:endParaRPr lang="fr-FR" sz="1400" b="0" strike="noStrike" spc="-1">
              <a:solidFill>
                <a:srgbClr val="000000"/>
              </a:solidFill>
              <a:latin typeface="Arial"/>
            </a:endParaRPr>
          </a:p>
        </p:txBody>
      </p:sp>
      <p:sp>
        <p:nvSpPr>
          <p:cNvPr id="2125"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26" name="PlaceHolder 4"/>
          <p:cNvSpPr>
            <a:spLocks noGrp="1"/>
          </p:cNvSpPr>
          <p:nvPr>
            <p:ph type="body"/>
          </p:nvPr>
        </p:nvSpPr>
        <p:spPr>
          <a:xfrm>
            <a:off x="6773403"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19092285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27"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28"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29"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30" name="PlaceHolder 4"/>
          <p:cNvSpPr>
            <a:spLocks noGrp="1"/>
          </p:cNvSpPr>
          <p:nvPr>
            <p:ph type="body"/>
          </p:nvPr>
        </p:nvSpPr>
        <p:spPr>
          <a:xfrm>
            <a:off x="4437919" y="238464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24553553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1"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32" name="PlaceHolder 2"/>
          <p:cNvSpPr>
            <a:spLocks noGrp="1"/>
          </p:cNvSpPr>
          <p:nvPr>
            <p:ph type="body"/>
          </p:nvPr>
        </p:nvSpPr>
        <p:spPr>
          <a:xfrm>
            <a:off x="4437919" y="223056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
        <p:nvSpPr>
          <p:cNvPr id="2133" name="PlaceHolder 3"/>
          <p:cNvSpPr>
            <a:spLocks noGrp="1"/>
          </p:cNvSpPr>
          <p:nvPr>
            <p:ph type="body"/>
          </p:nvPr>
        </p:nvSpPr>
        <p:spPr>
          <a:xfrm>
            <a:off x="4437919" y="2384640"/>
            <a:ext cx="4557385" cy="140400"/>
          </a:xfrm>
          <a:prstGeom prst="rect">
            <a:avLst/>
          </a:prstGeom>
        </p:spPr>
        <p:txBody>
          <a:bodyPr lIns="0" tIns="0" rIns="0" bIns="0">
            <a:normAutofit fontScale="56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27780679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34"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35" name="PlaceHolder 2"/>
          <p:cNvSpPr>
            <a:spLocks noGrp="1"/>
          </p:cNvSpPr>
          <p:nvPr>
            <p:ph type="body"/>
          </p:nvPr>
        </p:nvSpPr>
        <p:spPr>
          <a:xfrm>
            <a:off x="4437918"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36" name="PlaceHolder 3"/>
          <p:cNvSpPr>
            <a:spLocks noGrp="1"/>
          </p:cNvSpPr>
          <p:nvPr>
            <p:ph type="body"/>
          </p:nvPr>
        </p:nvSpPr>
        <p:spPr>
          <a:xfrm>
            <a:off x="6773403" y="223056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37" name="PlaceHolder 4"/>
          <p:cNvSpPr>
            <a:spLocks noGrp="1"/>
          </p:cNvSpPr>
          <p:nvPr>
            <p:ph type="body"/>
          </p:nvPr>
        </p:nvSpPr>
        <p:spPr>
          <a:xfrm>
            <a:off x="4437918"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
        <p:nvSpPr>
          <p:cNvPr id="2138" name="PlaceHolder 5"/>
          <p:cNvSpPr>
            <a:spLocks noGrp="1"/>
          </p:cNvSpPr>
          <p:nvPr>
            <p:ph type="body"/>
          </p:nvPr>
        </p:nvSpPr>
        <p:spPr>
          <a:xfrm>
            <a:off x="6773403" y="2384640"/>
            <a:ext cx="2223711" cy="140400"/>
          </a:xfrm>
          <a:prstGeom prst="rect">
            <a:avLst/>
          </a:prstGeom>
        </p:spPr>
        <p:txBody>
          <a:bodyPr lIns="0" tIns="0" rIns="0" bIns="0">
            <a:normAutofit fontScale="20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25012892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9" name="PlaceHolder 1"/>
          <p:cNvSpPr>
            <a:spLocks noGrp="1"/>
          </p:cNvSpPr>
          <p:nvPr>
            <p:ph type="title"/>
          </p:nvPr>
        </p:nvSpPr>
        <p:spPr>
          <a:xfrm>
            <a:off x="671548" y="851698"/>
            <a:ext cx="12095104" cy="160685"/>
          </a:xfrm>
          <a:prstGeom prst="rect">
            <a:avLst/>
          </a:prstGeom>
        </p:spPr>
        <p:txBody>
          <a:bodyPr lIns="0" tIns="0" rIns="0" bIns="0" anchor="ctr">
            <a:spAutoFit/>
          </a:bodyPr>
          <a:lstStyle/>
          <a:p>
            <a:endParaRPr lang="fr-FR" sz="1160" b="0" strike="noStrike" spc="-1">
              <a:solidFill>
                <a:srgbClr val="000000"/>
              </a:solidFill>
              <a:latin typeface="Arial"/>
            </a:endParaRPr>
          </a:p>
        </p:txBody>
      </p:sp>
      <p:sp>
        <p:nvSpPr>
          <p:cNvPr id="2140" name="PlaceHolder 2"/>
          <p:cNvSpPr>
            <a:spLocks noGrp="1"/>
          </p:cNvSpPr>
          <p:nvPr>
            <p:ph type="body"/>
          </p:nvPr>
        </p:nvSpPr>
        <p:spPr>
          <a:xfrm>
            <a:off x="443791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141" name="PlaceHolder 3"/>
          <p:cNvSpPr>
            <a:spLocks noGrp="1"/>
          </p:cNvSpPr>
          <p:nvPr>
            <p:ph type="body"/>
          </p:nvPr>
        </p:nvSpPr>
        <p:spPr>
          <a:xfrm>
            <a:off x="597876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142" name="PlaceHolder 4"/>
          <p:cNvSpPr>
            <a:spLocks noGrp="1"/>
          </p:cNvSpPr>
          <p:nvPr>
            <p:ph type="body"/>
          </p:nvPr>
        </p:nvSpPr>
        <p:spPr>
          <a:xfrm>
            <a:off x="7519618" y="223056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143" name="PlaceHolder 5"/>
          <p:cNvSpPr>
            <a:spLocks noGrp="1"/>
          </p:cNvSpPr>
          <p:nvPr>
            <p:ph type="body"/>
          </p:nvPr>
        </p:nvSpPr>
        <p:spPr>
          <a:xfrm>
            <a:off x="443791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144" name="PlaceHolder 6"/>
          <p:cNvSpPr>
            <a:spLocks noGrp="1"/>
          </p:cNvSpPr>
          <p:nvPr>
            <p:ph type="body"/>
          </p:nvPr>
        </p:nvSpPr>
        <p:spPr>
          <a:xfrm>
            <a:off x="597876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
        <p:nvSpPr>
          <p:cNvPr id="2145" name="PlaceHolder 7"/>
          <p:cNvSpPr>
            <a:spLocks noGrp="1"/>
          </p:cNvSpPr>
          <p:nvPr>
            <p:ph type="body"/>
          </p:nvPr>
        </p:nvSpPr>
        <p:spPr>
          <a:xfrm>
            <a:off x="7519618" y="2384640"/>
            <a:ext cx="1467088" cy="140400"/>
          </a:xfrm>
          <a:prstGeom prst="rect">
            <a:avLst/>
          </a:prstGeom>
        </p:spPr>
        <p:txBody>
          <a:bodyPr lIns="0" tIns="0" rIns="0" bIns="0">
            <a:normAutofit fontScale="7000"/>
          </a:bodyPr>
          <a:lstStyle/>
          <a:p>
            <a:endParaRPr lang="fr-FR" sz="1400" b="0" strike="noStrike" spc="-1">
              <a:solidFill>
                <a:srgbClr val="000000"/>
              </a:solidFill>
              <a:latin typeface="Arial"/>
            </a:endParaRPr>
          </a:p>
        </p:txBody>
      </p:sp>
    </p:spTree>
    <p:extLst>
      <p:ext uri="{BB962C8B-B14F-4D97-AF65-F5344CB8AC3E}">
        <p14:creationId xmlns:p14="http://schemas.microsoft.com/office/powerpoint/2010/main" val="833567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PhAnim="0" matchingName="2_Titre de section" userDrawn="1">
  <p:cSld name="2_Titre de section">
    <p:spTree>
      <p:nvGrpSpPr>
        <p:cNvPr id="1" name=""/>
        <p:cNvGrpSpPr/>
        <p:nvPr/>
      </p:nvGrpSpPr>
      <p:grpSpPr bwMode="auto">
        <a:xfrm>
          <a:off x="0" y="0"/>
          <a:ext cx="0" cy="0"/>
          <a:chOff x="0" y="0"/>
          <a:chExt cx="0" cy="0"/>
        </a:xfrm>
      </p:grpSpPr>
      <p:sp>
        <p:nvSpPr>
          <p:cNvPr id="4" name="Google Shape;196;p5"/>
          <p:cNvSpPr>
            <a:spLocks noGrp="1"/>
          </p:cNvSpPr>
          <p:nvPr>
            <p:ph type="title"/>
          </p:nvPr>
        </p:nvSpPr>
        <p:spPr bwMode="auto">
          <a:xfrm>
            <a:off x="916986" y="691366"/>
            <a:ext cx="11591806" cy="89535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000"/>
              <a:buFont typeface="Quicksand"/>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197;p5"/>
          <p:cNvSpPr>
            <a:spLocks noGrp="1"/>
          </p:cNvSpPr>
          <p:nvPr>
            <p:ph type="body" idx="1"/>
          </p:nvPr>
        </p:nvSpPr>
        <p:spPr bwMode="auto">
          <a:xfrm>
            <a:off x="916986" y="2295525"/>
            <a:ext cx="11591806" cy="4417188"/>
          </a:xfrm>
          <a:prstGeom prst="rect">
            <a:avLst/>
          </a:prstGeom>
          <a:noFill/>
          <a:ln>
            <a:noFill/>
          </a:ln>
        </p:spPr>
        <p:txBody>
          <a:bodyPr spcFirstLastPara="1" wrap="square" lIns="91425" tIns="45700" rIns="91425" bIns="45700" anchor="t" anchorCtr="0">
            <a:noAutofit/>
          </a:bodyPr>
          <a:lstStyle>
            <a:lvl1pPr marL="457200" lvl="0" indent="-228600" algn="l">
              <a:lnSpc>
                <a:spcPct val="183333"/>
              </a:lnSpc>
              <a:spcBef>
                <a:spcPts val="600"/>
              </a:spcBef>
              <a:spcAft>
                <a:spcPts val="0"/>
              </a:spcAft>
              <a:buClr>
                <a:srgbClr val="843F89"/>
              </a:buClr>
              <a:buSzPts val="1200"/>
              <a:buFont typeface="Arial"/>
              <a:buNone/>
              <a:defRPr sz="1200" b="1">
                <a:solidFill>
                  <a:schemeClr val="dk1"/>
                </a:solidFill>
              </a:defRPr>
            </a:lvl1pPr>
            <a:lvl2pPr marL="914400" lvl="1" indent="-298450" algn="l">
              <a:lnSpc>
                <a:spcPct val="145454"/>
              </a:lnSpc>
              <a:spcBef>
                <a:spcPts val="600"/>
              </a:spcBef>
              <a:spcAft>
                <a:spcPts val="0"/>
              </a:spcAft>
              <a:buClr>
                <a:srgbClr val="843F89"/>
              </a:buClr>
              <a:buSzPts val="1100"/>
              <a:buFont typeface="Arial"/>
              <a:buChar char="•"/>
              <a:defRPr sz="1100">
                <a:solidFill>
                  <a:schemeClr val="dk1"/>
                </a:solidFill>
              </a:defRPr>
            </a:lvl2pPr>
            <a:lvl3pPr marL="1371600" lvl="2" indent="-228600" algn="l">
              <a:lnSpc>
                <a:spcPct val="110887"/>
              </a:lnSpc>
              <a:spcBef>
                <a:spcPts val="800"/>
              </a:spcBef>
              <a:spcAft>
                <a:spcPts val="0"/>
              </a:spcAft>
              <a:buClr>
                <a:srgbClr val="888888"/>
              </a:buClr>
              <a:buSzPts val="1984"/>
              <a:buNone/>
              <a:defRPr sz="2000">
                <a:solidFill>
                  <a:srgbClr val="888888"/>
                </a:solidFill>
              </a:defRPr>
            </a:lvl3pPr>
            <a:lvl4pPr marL="1828800" lvl="3" indent="-228600" algn="l">
              <a:lnSpc>
                <a:spcPct val="124716"/>
              </a:lnSpc>
              <a:spcBef>
                <a:spcPts val="551"/>
              </a:spcBef>
              <a:spcAft>
                <a:spcPts val="0"/>
              </a:spcAft>
              <a:buClr>
                <a:srgbClr val="888888"/>
              </a:buClr>
              <a:buSzPts val="1764"/>
              <a:buNone/>
              <a:defRPr sz="1750">
                <a:solidFill>
                  <a:srgbClr val="888888"/>
                </a:solidFill>
              </a:defRPr>
            </a:lvl4pPr>
            <a:lvl5pPr marL="2286000" lvl="4" indent="-228600" algn="l">
              <a:lnSpc>
                <a:spcPct val="124716"/>
              </a:lnSpc>
              <a:spcBef>
                <a:spcPts val="551"/>
              </a:spcBef>
              <a:spcAft>
                <a:spcPts val="0"/>
              </a:spcAft>
              <a:buClr>
                <a:srgbClr val="888888"/>
              </a:buClr>
              <a:buSzPts val="1764"/>
              <a:buNone/>
              <a:defRPr sz="1750">
                <a:solidFill>
                  <a:srgbClr val="888888"/>
                </a:solidFill>
              </a:defRPr>
            </a:lvl5pPr>
            <a:lvl6pPr marL="2743200" lvl="5" indent="-228600" algn="l">
              <a:lnSpc>
                <a:spcPct val="90000"/>
              </a:lnSpc>
              <a:spcBef>
                <a:spcPts val="551"/>
              </a:spcBef>
              <a:spcAft>
                <a:spcPts val="0"/>
              </a:spcAft>
              <a:buClr>
                <a:srgbClr val="888888"/>
              </a:buClr>
              <a:buSzPts val="1764"/>
              <a:buNone/>
              <a:defRPr sz="1750">
                <a:solidFill>
                  <a:srgbClr val="888888"/>
                </a:solidFill>
              </a:defRPr>
            </a:lvl6pPr>
            <a:lvl7pPr marL="3200400" lvl="6" indent="-228600" algn="l">
              <a:lnSpc>
                <a:spcPct val="90000"/>
              </a:lnSpc>
              <a:spcBef>
                <a:spcPts val="551"/>
              </a:spcBef>
              <a:spcAft>
                <a:spcPts val="0"/>
              </a:spcAft>
              <a:buClr>
                <a:srgbClr val="888888"/>
              </a:buClr>
              <a:buSzPts val="1764"/>
              <a:buNone/>
              <a:defRPr sz="1750">
                <a:solidFill>
                  <a:srgbClr val="888888"/>
                </a:solidFill>
              </a:defRPr>
            </a:lvl7pPr>
            <a:lvl8pPr marL="3657600" lvl="7" indent="-228600" algn="l">
              <a:lnSpc>
                <a:spcPct val="90000"/>
              </a:lnSpc>
              <a:spcBef>
                <a:spcPts val="551"/>
              </a:spcBef>
              <a:spcAft>
                <a:spcPts val="0"/>
              </a:spcAft>
              <a:buClr>
                <a:srgbClr val="888888"/>
              </a:buClr>
              <a:buSzPts val="1764"/>
              <a:buNone/>
              <a:defRPr sz="1750">
                <a:solidFill>
                  <a:srgbClr val="888888"/>
                </a:solidFill>
              </a:defRPr>
            </a:lvl8pPr>
            <a:lvl9pPr marL="4114800" lvl="8" indent="-228600" algn="l">
              <a:lnSpc>
                <a:spcPct val="90000"/>
              </a:lnSpc>
              <a:spcBef>
                <a:spcPts val="551"/>
              </a:spcBef>
              <a:spcAft>
                <a:spcPts val="0"/>
              </a:spcAft>
              <a:buClr>
                <a:srgbClr val="888888"/>
              </a:buClr>
              <a:buSzPts val="1764"/>
              <a:buNone/>
              <a:defRPr sz="1750">
                <a:solidFill>
                  <a:srgbClr val="888888"/>
                </a:solidFill>
              </a:defRPr>
            </a:lvl9pPr>
          </a:lstStyle>
          <a:p>
            <a:pPr>
              <a:defRPr/>
            </a:pPr>
            <a:endParaRPr/>
          </a:p>
        </p:txBody>
      </p:sp>
      <p:grpSp>
        <p:nvGrpSpPr>
          <p:cNvPr id="6" name="Google Shape;198;p5"/>
          <p:cNvGrpSpPr/>
          <p:nvPr/>
        </p:nvGrpSpPr>
        <p:grpSpPr bwMode="auto">
          <a:xfrm>
            <a:off x="0" y="74189"/>
            <a:ext cx="4400414" cy="110805"/>
            <a:chOff x="2010" y="2338"/>
            <a:chExt cx="2717" cy="86"/>
          </a:xfrm>
        </p:grpSpPr>
        <p:sp>
          <p:nvSpPr>
            <p:cNvPr id="7" name="Google Shape;199;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8" name="Google Shape;200;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9" name="Google Shape;201;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0" name="Google Shape;202;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203;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204;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205;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206;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207;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208;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209;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210;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19" name="Google Shape;211;p5"/>
          <p:cNvGrpSpPr/>
          <p:nvPr/>
        </p:nvGrpSpPr>
        <p:grpSpPr bwMode="auto">
          <a:xfrm>
            <a:off x="4533675" y="74189"/>
            <a:ext cx="4400414" cy="110805"/>
            <a:chOff x="2010" y="2338"/>
            <a:chExt cx="2717" cy="86"/>
          </a:xfrm>
        </p:grpSpPr>
        <p:sp>
          <p:nvSpPr>
            <p:cNvPr id="20" name="Google Shape;212;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213;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214;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215;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216;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217;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218;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219;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220;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9" name="Google Shape;221;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0" name="Google Shape;222;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223;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32" name="Google Shape;224;p5"/>
          <p:cNvGrpSpPr/>
          <p:nvPr/>
        </p:nvGrpSpPr>
        <p:grpSpPr bwMode="auto">
          <a:xfrm>
            <a:off x="9042600" y="74189"/>
            <a:ext cx="4400414" cy="110805"/>
            <a:chOff x="2010" y="2338"/>
            <a:chExt cx="2717" cy="86"/>
          </a:xfrm>
        </p:grpSpPr>
        <p:sp>
          <p:nvSpPr>
            <p:cNvPr id="33" name="Google Shape;225;p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226;p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227;p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228;p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229;p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230;p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231;p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232;p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233;p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234;p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235;p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4" name="Google Shape;236;p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sp>
        <p:nvSpPr>
          <p:cNvPr id="45" name="Google Shape;237;p5"/>
          <p:cNvSpPr>
            <a:spLocks noGrp="1"/>
          </p:cNvSpPr>
          <p:nvPr>
            <p:ph type="sldNum" idx="12"/>
          </p:nvPr>
        </p:nvSpPr>
        <p:spPr bwMode="auto">
          <a:xfrm>
            <a:off x="12045910" y="6902138"/>
            <a:ext cx="580693"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9pPr>
          </a:lstStyle>
          <a:p>
            <a:pPr>
              <a:defRPr/>
            </a:pPr>
            <a:fld id="{00000000-1234-1234-1234-123412341234}" type="slidenum">
              <a:rPr lang="fr-FR" smtClean="0"/>
              <a:pPr>
                <a:defRPr/>
              </a:pPr>
              <a:t>‹N°›</a:t>
            </a:fld>
            <a:endParaRPr lang="fr-FR"/>
          </a:p>
        </p:txBody>
      </p:sp>
    </p:spTree>
    <p:extLst>
      <p:ext uri="{BB962C8B-B14F-4D97-AF65-F5344CB8AC3E}">
        <p14:creationId xmlns:p14="http://schemas.microsoft.com/office/powerpoint/2010/main" val="2344590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4264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4"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05" name="PlaceHolder 2"/>
          <p:cNvSpPr>
            <a:spLocks noGrp="1"/>
          </p:cNvSpPr>
          <p:nvPr>
            <p:ph type="subTitle"/>
          </p:nvPr>
        </p:nvSpPr>
        <p:spPr>
          <a:xfrm>
            <a:off x="671548" y="373912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37750581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07" name="PlaceHolder 2"/>
          <p:cNvSpPr>
            <a:spLocks noGrp="1"/>
          </p:cNvSpPr>
          <p:nvPr>
            <p:ph type="body"/>
          </p:nvPr>
        </p:nvSpPr>
        <p:spPr>
          <a:xfrm>
            <a:off x="671548" y="1768680"/>
            <a:ext cx="12095104"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5656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71548" y="549198"/>
            <a:ext cx="12095104" cy="766044"/>
          </a:xfrm>
          <a:prstGeom prst="rect">
            <a:avLst/>
          </a:prstGeom>
        </p:spPr>
        <p:txBody>
          <a:bodyPr lIns="0" tIns="0" rIns="0" bIns="0" anchor="ctr">
            <a:spAutoFit/>
          </a:bodyPr>
          <a:lstStyle/>
          <a:p>
            <a:pPr algn="ctr"/>
            <a:endParaRPr lang="fr-FR" sz="5531" b="0" strike="noStrike" spc="-1">
              <a:latin typeface="Arial"/>
            </a:endParaRPr>
          </a:p>
        </p:txBody>
      </p:sp>
      <p:sp>
        <p:nvSpPr>
          <p:cNvPr id="68" name="PlaceHolder 2"/>
          <p:cNvSpPr>
            <a:spLocks noGrp="1"/>
          </p:cNvSpPr>
          <p:nvPr>
            <p:ph type="body"/>
          </p:nvPr>
        </p:nvSpPr>
        <p:spPr>
          <a:xfrm>
            <a:off x="671549" y="1768680"/>
            <a:ext cx="5902291" cy="2090880"/>
          </a:xfrm>
          <a:prstGeom prst="rect">
            <a:avLst/>
          </a:prstGeom>
        </p:spPr>
        <p:txBody>
          <a:bodyPr lIns="0" tIns="0" rIns="0" bIns="0">
            <a:normAutofit/>
          </a:bodyPr>
          <a:lstStyle/>
          <a:p>
            <a:endParaRPr lang="fr-FR" sz="4022" b="0" strike="noStrike" spc="-1">
              <a:latin typeface="Arial"/>
            </a:endParaRPr>
          </a:p>
        </p:txBody>
      </p:sp>
      <p:sp>
        <p:nvSpPr>
          <p:cNvPr id="69" name="PlaceHolder 3"/>
          <p:cNvSpPr>
            <a:spLocks noGrp="1"/>
          </p:cNvSpPr>
          <p:nvPr>
            <p:ph type="body"/>
          </p:nvPr>
        </p:nvSpPr>
        <p:spPr>
          <a:xfrm>
            <a:off x="6869340" y="1768680"/>
            <a:ext cx="5902291" cy="2090880"/>
          </a:xfrm>
          <a:prstGeom prst="rect">
            <a:avLst/>
          </a:prstGeom>
        </p:spPr>
        <p:txBody>
          <a:bodyPr lIns="0" tIns="0" rIns="0" bIns="0">
            <a:normAutofit/>
          </a:bodyPr>
          <a:lstStyle/>
          <a:p>
            <a:endParaRPr lang="fr-FR" sz="4022" b="0" strike="noStrike" spc="-1">
              <a:latin typeface="Arial"/>
            </a:endParaRPr>
          </a:p>
        </p:txBody>
      </p:sp>
      <p:sp>
        <p:nvSpPr>
          <p:cNvPr id="70"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4022"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09"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910"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1547623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1"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Tree>
    <p:extLst>
      <p:ext uri="{BB962C8B-B14F-4D97-AF65-F5344CB8AC3E}">
        <p14:creationId xmlns:p14="http://schemas.microsoft.com/office/powerpoint/2010/main" val="36703796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2" name="PlaceHolder 1"/>
          <p:cNvSpPr>
            <a:spLocks noGrp="1"/>
          </p:cNvSpPr>
          <p:nvPr>
            <p:ph type="subTitle"/>
          </p:nvPr>
        </p:nvSpPr>
        <p:spPr>
          <a:xfrm>
            <a:off x="671548" y="3004901"/>
            <a:ext cx="12095104" cy="443198"/>
          </a:xfrm>
          <a:prstGeom prst="rect">
            <a:avLst/>
          </a:prstGeom>
        </p:spPr>
        <p:txBody>
          <a:bodyPr lIns="0" tIns="0" rIns="0" bIns="0" anchor="ctr">
            <a:spAutoFit/>
          </a:bodyPr>
          <a:lstStyle/>
          <a:p>
            <a:pPr algn="ctr"/>
            <a:endParaRPr lang="fr-FR" sz="3200" b="0" strike="noStrike" spc="-1">
              <a:latin typeface="Arial"/>
            </a:endParaRPr>
          </a:p>
        </p:txBody>
      </p:sp>
    </p:spTree>
    <p:extLst>
      <p:ext uri="{BB962C8B-B14F-4D97-AF65-F5344CB8AC3E}">
        <p14:creationId xmlns:p14="http://schemas.microsoft.com/office/powerpoint/2010/main" val="31551561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3"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14"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915" name="PlaceHolder 3"/>
          <p:cNvSpPr>
            <a:spLocks noGrp="1"/>
          </p:cNvSpPr>
          <p:nvPr>
            <p:ph type="body"/>
          </p:nvPr>
        </p:nvSpPr>
        <p:spPr>
          <a:xfrm>
            <a:off x="6869339" y="1768680"/>
            <a:ext cx="5902291" cy="4384080"/>
          </a:xfrm>
          <a:prstGeom prst="rect">
            <a:avLst/>
          </a:prstGeom>
        </p:spPr>
        <p:txBody>
          <a:bodyPr lIns="0" tIns="0" rIns="0" bIns="0">
            <a:normAutofit/>
          </a:bodyPr>
          <a:lstStyle/>
          <a:p>
            <a:endParaRPr lang="fr-FR" sz="3200" b="0" strike="noStrike" spc="-1">
              <a:latin typeface="Arial"/>
            </a:endParaRPr>
          </a:p>
        </p:txBody>
      </p:sp>
      <p:sp>
        <p:nvSpPr>
          <p:cNvPr id="916"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5565113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18" name="PlaceHolder 2"/>
          <p:cNvSpPr>
            <a:spLocks noGrp="1"/>
          </p:cNvSpPr>
          <p:nvPr>
            <p:ph type="body"/>
          </p:nvPr>
        </p:nvSpPr>
        <p:spPr>
          <a:xfrm>
            <a:off x="671548" y="1768680"/>
            <a:ext cx="5902291" cy="4384080"/>
          </a:xfrm>
          <a:prstGeom prst="rect">
            <a:avLst/>
          </a:prstGeom>
        </p:spPr>
        <p:txBody>
          <a:bodyPr lIns="0" tIns="0" rIns="0" bIns="0">
            <a:normAutofit/>
          </a:bodyPr>
          <a:lstStyle/>
          <a:p>
            <a:endParaRPr lang="fr-FR" sz="3200" b="0" strike="noStrike" spc="-1">
              <a:latin typeface="Arial"/>
            </a:endParaRPr>
          </a:p>
        </p:txBody>
      </p:sp>
      <p:sp>
        <p:nvSpPr>
          <p:cNvPr id="919"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920" name="PlaceHolder 4"/>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0139339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21"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22"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923"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924" name="PlaceHolder 4"/>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13416768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25"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26" name="PlaceHolder 2"/>
          <p:cNvSpPr>
            <a:spLocks noGrp="1"/>
          </p:cNvSpPr>
          <p:nvPr>
            <p:ph type="body"/>
          </p:nvPr>
        </p:nvSpPr>
        <p:spPr>
          <a:xfrm>
            <a:off x="671548" y="1768680"/>
            <a:ext cx="12095104" cy="2090880"/>
          </a:xfrm>
          <a:prstGeom prst="rect">
            <a:avLst/>
          </a:prstGeom>
        </p:spPr>
        <p:txBody>
          <a:bodyPr lIns="0" tIns="0" rIns="0" bIns="0">
            <a:normAutofit/>
          </a:bodyPr>
          <a:lstStyle/>
          <a:p>
            <a:endParaRPr lang="fr-FR" sz="3200" b="0" strike="noStrike" spc="-1">
              <a:latin typeface="Arial"/>
            </a:endParaRPr>
          </a:p>
        </p:txBody>
      </p:sp>
      <p:sp>
        <p:nvSpPr>
          <p:cNvPr id="927" name="PlaceHolder 3"/>
          <p:cNvSpPr>
            <a:spLocks noGrp="1"/>
          </p:cNvSpPr>
          <p:nvPr>
            <p:ph type="body"/>
          </p:nvPr>
        </p:nvSpPr>
        <p:spPr>
          <a:xfrm>
            <a:off x="671548" y="4058640"/>
            <a:ext cx="12095104"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3269665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29" name="PlaceHolder 2"/>
          <p:cNvSpPr>
            <a:spLocks noGrp="1"/>
          </p:cNvSpPr>
          <p:nvPr>
            <p:ph type="body"/>
          </p:nvPr>
        </p:nvSpPr>
        <p:spPr>
          <a:xfrm>
            <a:off x="671548" y="1768680"/>
            <a:ext cx="5902291" cy="2090880"/>
          </a:xfrm>
          <a:prstGeom prst="rect">
            <a:avLst/>
          </a:prstGeom>
        </p:spPr>
        <p:txBody>
          <a:bodyPr lIns="0" tIns="0" rIns="0" bIns="0">
            <a:normAutofit/>
          </a:bodyPr>
          <a:lstStyle/>
          <a:p>
            <a:endParaRPr lang="fr-FR" sz="3200" b="0" strike="noStrike" spc="-1">
              <a:latin typeface="Arial"/>
            </a:endParaRPr>
          </a:p>
        </p:txBody>
      </p:sp>
      <p:sp>
        <p:nvSpPr>
          <p:cNvPr id="930" name="PlaceHolder 3"/>
          <p:cNvSpPr>
            <a:spLocks noGrp="1"/>
          </p:cNvSpPr>
          <p:nvPr>
            <p:ph type="body"/>
          </p:nvPr>
        </p:nvSpPr>
        <p:spPr>
          <a:xfrm>
            <a:off x="6869339" y="1768680"/>
            <a:ext cx="5902291" cy="2090880"/>
          </a:xfrm>
          <a:prstGeom prst="rect">
            <a:avLst/>
          </a:prstGeom>
        </p:spPr>
        <p:txBody>
          <a:bodyPr lIns="0" tIns="0" rIns="0" bIns="0">
            <a:normAutofit/>
          </a:bodyPr>
          <a:lstStyle/>
          <a:p>
            <a:endParaRPr lang="fr-FR" sz="3200" b="0" strike="noStrike" spc="-1">
              <a:latin typeface="Arial"/>
            </a:endParaRPr>
          </a:p>
        </p:txBody>
      </p:sp>
      <p:sp>
        <p:nvSpPr>
          <p:cNvPr id="931" name="PlaceHolder 4"/>
          <p:cNvSpPr>
            <a:spLocks noGrp="1"/>
          </p:cNvSpPr>
          <p:nvPr>
            <p:ph type="body"/>
          </p:nvPr>
        </p:nvSpPr>
        <p:spPr>
          <a:xfrm>
            <a:off x="671548" y="4058640"/>
            <a:ext cx="5902291" cy="2090880"/>
          </a:xfrm>
          <a:prstGeom prst="rect">
            <a:avLst/>
          </a:prstGeom>
        </p:spPr>
        <p:txBody>
          <a:bodyPr lIns="0" tIns="0" rIns="0" bIns="0">
            <a:normAutofit/>
          </a:bodyPr>
          <a:lstStyle/>
          <a:p>
            <a:endParaRPr lang="fr-FR" sz="3200" b="0" strike="noStrike" spc="-1">
              <a:latin typeface="Arial"/>
            </a:endParaRPr>
          </a:p>
        </p:txBody>
      </p:sp>
      <p:sp>
        <p:nvSpPr>
          <p:cNvPr id="932" name="PlaceHolder 5"/>
          <p:cNvSpPr>
            <a:spLocks noGrp="1"/>
          </p:cNvSpPr>
          <p:nvPr>
            <p:ph type="body"/>
          </p:nvPr>
        </p:nvSpPr>
        <p:spPr>
          <a:xfrm>
            <a:off x="6869339" y="4058640"/>
            <a:ext cx="5902291"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2257055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671548" y="627521"/>
            <a:ext cx="12095104" cy="609398"/>
          </a:xfrm>
          <a:prstGeom prst="rect">
            <a:avLst/>
          </a:prstGeom>
        </p:spPr>
        <p:txBody>
          <a:bodyPr lIns="0" tIns="0" rIns="0" bIns="0" anchor="ctr">
            <a:spAutoFit/>
          </a:bodyPr>
          <a:lstStyle/>
          <a:p>
            <a:pPr algn="ctr"/>
            <a:endParaRPr lang="fr-FR" sz="4400" b="0" strike="noStrike" spc="-1">
              <a:latin typeface="Arial"/>
            </a:endParaRPr>
          </a:p>
        </p:txBody>
      </p:sp>
      <p:sp>
        <p:nvSpPr>
          <p:cNvPr id="934" name="PlaceHolder 2"/>
          <p:cNvSpPr>
            <a:spLocks noGrp="1"/>
          </p:cNvSpPr>
          <p:nvPr>
            <p:ph type="body"/>
          </p:nvPr>
        </p:nvSpPr>
        <p:spPr>
          <a:xfrm>
            <a:off x="671548" y="1768680"/>
            <a:ext cx="3894435" cy="2090880"/>
          </a:xfrm>
          <a:prstGeom prst="rect">
            <a:avLst/>
          </a:prstGeom>
        </p:spPr>
        <p:txBody>
          <a:bodyPr lIns="0" tIns="0" rIns="0" bIns="0">
            <a:normAutofit/>
          </a:bodyPr>
          <a:lstStyle/>
          <a:p>
            <a:endParaRPr lang="fr-FR" sz="3200" b="0" strike="noStrike" spc="-1">
              <a:latin typeface="Arial"/>
            </a:endParaRPr>
          </a:p>
        </p:txBody>
      </p:sp>
      <p:sp>
        <p:nvSpPr>
          <p:cNvPr id="935" name="PlaceHolder 3"/>
          <p:cNvSpPr>
            <a:spLocks noGrp="1"/>
          </p:cNvSpPr>
          <p:nvPr>
            <p:ph type="body"/>
          </p:nvPr>
        </p:nvSpPr>
        <p:spPr>
          <a:xfrm>
            <a:off x="4761022" y="1768680"/>
            <a:ext cx="3894435" cy="2090880"/>
          </a:xfrm>
          <a:prstGeom prst="rect">
            <a:avLst/>
          </a:prstGeom>
        </p:spPr>
        <p:txBody>
          <a:bodyPr lIns="0" tIns="0" rIns="0" bIns="0">
            <a:normAutofit/>
          </a:bodyPr>
          <a:lstStyle/>
          <a:p>
            <a:endParaRPr lang="fr-FR" sz="3200" b="0" strike="noStrike" spc="-1">
              <a:latin typeface="Arial"/>
            </a:endParaRPr>
          </a:p>
        </p:txBody>
      </p:sp>
      <p:sp>
        <p:nvSpPr>
          <p:cNvPr id="936" name="PlaceHolder 4"/>
          <p:cNvSpPr>
            <a:spLocks noGrp="1"/>
          </p:cNvSpPr>
          <p:nvPr>
            <p:ph type="body"/>
          </p:nvPr>
        </p:nvSpPr>
        <p:spPr>
          <a:xfrm>
            <a:off x="8850948" y="1768680"/>
            <a:ext cx="3894435" cy="2090880"/>
          </a:xfrm>
          <a:prstGeom prst="rect">
            <a:avLst/>
          </a:prstGeom>
        </p:spPr>
        <p:txBody>
          <a:bodyPr lIns="0" tIns="0" rIns="0" bIns="0">
            <a:normAutofit/>
          </a:bodyPr>
          <a:lstStyle/>
          <a:p>
            <a:endParaRPr lang="fr-FR" sz="3200" b="0" strike="noStrike" spc="-1">
              <a:latin typeface="Arial"/>
            </a:endParaRPr>
          </a:p>
        </p:txBody>
      </p:sp>
      <p:sp>
        <p:nvSpPr>
          <p:cNvPr id="937" name="PlaceHolder 5"/>
          <p:cNvSpPr>
            <a:spLocks noGrp="1"/>
          </p:cNvSpPr>
          <p:nvPr>
            <p:ph type="body"/>
          </p:nvPr>
        </p:nvSpPr>
        <p:spPr>
          <a:xfrm>
            <a:off x="671548" y="4058640"/>
            <a:ext cx="3894435" cy="2090880"/>
          </a:xfrm>
          <a:prstGeom prst="rect">
            <a:avLst/>
          </a:prstGeom>
        </p:spPr>
        <p:txBody>
          <a:bodyPr lIns="0" tIns="0" rIns="0" bIns="0">
            <a:normAutofit/>
          </a:bodyPr>
          <a:lstStyle/>
          <a:p>
            <a:endParaRPr lang="fr-FR" sz="3200" b="0" strike="noStrike" spc="-1">
              <a:latin typeface="Arial"/>
            </a:endParaRPr>
          </a:p>
        </p:txBody>
      </p:sp>
      <p:sp>
        <p:nvSpPr>
          <p:cNvPr id="938" name="PlaceHolder 6"/>
          <p:cNvSpPr>
            <a:spLocks noGrp="1"/>
          </p:cNvSpPr>
          <p:nvPr>
            <p:ph type="body"/>
          </p:nvPr>
        </p:nvSpPr>
        <p:spPr>
          <a:xfrm>
            <a:off x="4761022" y="4058640"/>
            <a:ext cx="3894435" cy="2090880"/>
          </a:xfrm>
          <a:prstGeom prst="rect">
            <a:avLst/>
          </a:prstGeom>
        </p:spPr>
        <p:txBody>
          <a:bodyPr lIns="0" tIns="0" rIns="0" bIns="0">
            <a:normAutofit/>
          </a:bodyPr>
          <a:lstStyle/>
          <a:p>
            <a:endParaRPr lang="fr-FR" sz="3200" b="0" strike="noStrike" spc="-1">
              <a:latin typeface="Arial"/>
            </a:endParaRPr>
          </a:p>
        </p:txBody>
      </p:sp>
      <p:sp>
        <p:nvSpPr>
          <p:cNvPr id="939" name="PlaceHolder 7"/>
          <p:cNvSpPr>
            <a:spLocks noGrp="1"/>
          </p:cNvSpPr>
          <p:nvPr>
            <p:ph type="body"/>
          </p:nvPr>
        </p:nvSpPr>
        <p:spPr>
          <a:xfrm>
            <a:off x="8850948" y="4058640"/>
            <a:ext cx="3894435" cy="2090880"/>
          </a:xfrm>
          <a:prstGeom prst="rect">
            <a:avLst/>
          </a:prstGeom>
        </p:spPr>
        <p:txBody>
          <a:bodyPr lIns="0" tIns="0" rIns="0" bIns="0">
            <a:normAutofit/>
          </a:bodyPr>
          <a:lstStyle/>
          <a:p>
            <a:endParaRPr lang="fr-FR" sz="3200" b="0" strike="noStrike" spc="-1">
              <a:latin typeface="Arial"/>
            </a:endParaRPr>
          </a:p>
        </p:txBody>
      </p:sp>
    </p:spTree>
    <p:extLst>
      <p:ext uri="{BB962C8B-B14F-4D97-AF65-F5344CB8AC3E}">
        <p14:creationId xmlns:p14="http://schemas.microsoft.com/office/powerpoint/2010/main" val="23002775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PhAnim="0" matchingName="2_Titre de section" userDrawn="1">
  <p:cSld name="2_Titre de section">
    <p:spTree>
      <p:nvGrpSpPr>
        <p:cNvPr id="1" name=""/>
        <p:cNvGrpSpPr/>
        <p:nvPr/>
      </p:nvGrpSpPr>
      <p:grpSpPr bwMode="auto">
        <a:xfrm>
          <a:off x="0" y="0"/>
          <a:ext cx="0" cy="0"/>
          <a:chOff x="0" y="0"/>
          <a:chExt cx="0" cy="0"/>
        </a:xfrm>
      </p:grpSpPr>
      <p:sp>
        <p:nvSpPr>
          <p:cNvPr id="4" name="Google Shape;647;p15"/>
          <p:cNvSpPr>
            <a:spLocks noGrp="1"/>
          </p:cNvSpPr>
          <p:nvPr>
            <p:ph type="title"/>
          </p:nvPr>
        </p:nvSpPr>
        <p:spPr bwMode="auto">
          <a:xfrm>
            <a:off x="916986" y="691366"/>
            <a:ext cx="11591806" cy="89535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000"/>
              <a:buFont typeface="Quicksand"/>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648;p15"/>
          <p:cNvSpPr>
            <a:spLocks noGrp="1"/>
          </p:cNvSpPr>
          <p:nvPr>
            <p:ph type="body" idx="1"/>
          </p:nvPr>
        </p:nvSpPr>
        <p:spPr bwMode="auto">
          <a:xfrm>
            <a:off x="916986" y="2295525"/>
            <a:ext cx="11591806" cy="4417188"/>
          </a:xfrm>
          <a:prstGeom prst="rect">
            <a:avLst/>
          </a:prstGeom>
          <a:noFill/>
          <a:ln>
            <a:noFill/>
          </a:ln>
        </p:spPr>
        <p:txBody>
          <a:bodyPr spcFirstLastPara="1" wrap="square" lIns="91425" tIns="45700" rIns="91425" bIns="45700" anchor="t" anchorCtr="0">
            <a:noAutofit/>
          </a:bodyPr>
          <a:lstStyle>
            <a:lvl1pPr marL="457200" lvl="0" indent="-228600" algn="l">
              <a:lnSpc>
                <a:spcPct val="183333"/>
              </a:lnSpc>
              <a:spcBef>
                <a:spcPts val="600"/>
              </a:spcBef>
              <a:spcAft>
                <a:spcPts val="0"/>
              </a:spcAft>
              <a:buClr>
                <a:srgbClr val="843F89"/>
              </a:buClr>
              <a:buSzPts val="1200"/>
              <a:buFont typeface="Arial"/>
              <a:buNone/>
              <a:defRPr sz="1200" b="1">
                <a:solidFill>
                  <a:schemeClr val="dk1"/>
                </a:solidFill>
              </a:defRPr>
            </a:lvl1pPr>
            <a:lvl2pPr marL="914400" lvl="1" indent="-298450" algn="l">
              <a:lnSpc>
                <a:spcPct val="145454"/>
              </a:lnSpc>
              <a:spcBef>
                <a:spcPts val="600"/>
              </a:spcBef>
              <a:spcAft>
                <a:spcPts val="0"/>
              </a:spcAft>
              <a:buClr>
                <a:srgbClr val="843F89"/>
              </a:buClr>
              <a:buSzPts val="1100"/>
              <a:buFont typeface="Arial"/>
              <a:buChar char="•"/>
              <a:defRPr sz="1100">
                <a:solidFill>
                  <a:schemeClr val="dk1"/>
                </a:solidFill>
              </a:defRPr>
            </a:lvl2pPr>
            <a:lvl3pPr marL="1371600" lvl="2" indent="-228600" algn="l">
              <a:lnSpc>
                <a:spcPct val="110887"/>
              </a:lnSpc>
              <a:spcBef>
                <a:spcPts val="800"/>
              </a:spcBef>
              <a:spcAft>
                <a:spcPts val="0"/>
              </a:spcAft>
              <a:buClr>
                <a:srgbClr val="888888"/>
              </a:buClr>
              <a:buSzPts val="1984"/>
              <a:buNone/>
              <a:defRPr sz="2000">
                <a:solidFill>
                  <a:srgbClr val="888888"/>
                </a:solidFill>
              </a:defRPr>
            </a:lvl3pPr>
            <a:lvl4pPr marL="1828800" lvl="3" indent="-228600" algn="l">
              <a:lnSpc>
                <a:spcPct val="124716"/>
              </a:lnSpc>
              <a:spcBef>
                <a:spcPts val="551"/>
              </a:spcBef>
              <a:spcAft>
                <a:spcPts val="0"/>
              </a:spcAft>
              <a:buClr>
                <a:srgbClr val="888888"/>
              </a:buClr>
              <a:buSzPts val="1764"/>
              <a:buNone/>
              <a:defRPr sz="1750">
                <a:solidFill>
                  <a:srgbClr val="888888"/>
                </a:solidFill>
              </a:defRPr>
            </a:lvl4pPr>
            <a:lvl5pPr marL="2286000" lvl="4" indent="-228600" algn="l">
              <a:lnSpc>
                <a:spcPct val="124716"/>
              </a:lnSpc>
              <a:spcBef>
                <a:spcPts val="551"/>
              </a:spcBef>
              <a:spcAft>
                <a:spcPts val="0"/>
              </a:spcAft>
              <a:buClr>
                <a:srgbClr val="888888"/>
              </a:buClr>
              <a:buSzPts val="1764"/>
              <a:buNone/>
              <a:defRPr sz="1750">
                <a:solidFill>
                  <a:srgbClr val="888888"/>
                </a:solidFill>
              </a:defRPr>
            </a:lvl5pPr>
            <a:lvl6pPr marL="2743200" lvl="5" indent="-228600" algn="l">
              <a:lnSpc>
                <a:spcPct val="90000"/>
              </a:lnSpc>
              <a:spcBef>
                <a:spcPts val="551"/>
              </a:spcBef>
              <a:spcAft>
                <a:spcPts val="0"/>
              </a:spcAft>
              <a:buClr>
                <a:srgbClr val="888888"/>
              </a:buClr>
              <a:buSzPts val="1764"/>
              <a:buNone/>
              <a:defRPr sz="1750">
                <a:solidFill>
                  <a:srgbClr val="888888"/>
                </a:solidFill>
              </a:defRPr>
            </a:lvl6pPr>
            <a:lvl7pPr marL="3200400" lvl="6" indent="-228600" algn="l">
              <a:lnSpc>
                <a:spcPct val="90000"/>
              </a:lnSpc>
              <a:spcBef>
                <a:spcPts val="551"/>
              </a:spcBef>
              <a:spcAft>
                <a:spcPts val="0"/>
              </a:spcAft>
              <a:buClr>
                <a:srgbClr val="888888"/>
              </a:buClr>
              <a:buSzPts val="1764"/>
              <a:buNone/>
              <a:defRPr sz="1750">
                <a:solidFill>
                  <a:srgbClr val="888888"/>
                </a:solidFill>
              </a:defRPr>
            </a:lvl7pPr>
            <a:lvl8pPr marL="3657600" lvl="7" indent="-228600" algn="l">
              <a:lnSpc>
                <a:spcPct val="90000"/>
              </a:lnSpc>
              <a:spcBef>
                <a:spcPts val="551"/>
              </a:spcBef>
              <a:spcAft>
                <a:spcPts val="0"/>
              </a:spcAft>
              <a:buClr>
                <a:srgbClr val="888888"/>
              </a:buClr>
              <a:buSzPts val="1764"/>
              <a:buNone/>
              <a:defRPr sz="1750">
                <a:solidFill>
                  <a:srgbClr val="888888"/>
                </a:solidFill>
              </a:defRPr>
            </a:lvl8pPr>
            <a:lvl9pPr marL="4114800" lvl="8" indent="-228600" algn="l">
              <a:lnSpc>
                <a:spcPct val="90000"/>
              </a:lnSpc>
              <a:spcBef>
                <a:spcPts val="551"/>
              </a:spcBef>
              <a:spcAft>
                <a:spcPts val="0"/>
              </a:spcAft>
              <a:buClr>
                <a:srgbClr val="888888"/>
              </a:buClr>
              <a:buSzPts val="1764"/>
              <a:buNone/>
              <a:defRPr sz="1750">
                <a:solidFill>
                  <a:srgbClr val="888888"/>
                </a:solidFill>
              </a:defRPr>
            </a:lvl9pPr>
          </a:lstStyle>
          <a:p>
            <a:pPr>
              <a:defRPr/>
            </a:pPr>
            <a:endParaRPr/>
          </a:p>
        </p:txBody>
      </p:sp>
      <p:grpSp>
        <p:nvGrpSpPr>
          <p:cNvPr id="6" name="Google Shape;649;p15"/>
          <p:cNvGrpSpPr/>
          <p:nvPr/>
        </p:nvGrpSpPr>
        <p:grpSpPr bwMode="auto">
          <a:xfrm>
            <a:off x="0" y="74189"/>
            <a:ext cx="4400414" cy="110805"/>
            <a:chOff x="2010" y="2338"/>
            <a:chExt cx="2717" cy="86"/>
          </a:xfrm>
        </p:grpSpPr>
        <p:sp>
          <p:nvSpPr>
            <p:cNvPr id="7" name="Google Shape;650;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8" name="Google Shape;651;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9" name="Google Shape;652;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0" name="Google Shape;653;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1" name="Google Shape;654;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2" name="Google Shape;655;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3" name="Google Shape;656;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4" name="Google Shape;657;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5" name="Google Shape;658;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6" name="Google Shape;659;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7" name="Google Shape;660;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18" name="Google Shape;661;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19" name="Google Shape;662;p15"/>
          <p:cNvGrpSpPr/>
          <p:nvPr/>
        </p:nvGrpSpPr>
        <p:grpSpPr bwMode="auto">
          <a:xfrm>
            <a:off x="4533675" y="74189"/>
            <a:ext cx="4400414" cy="110805"/>
            <a:chOff x="2010" y="2338"/>
            <a:chExt cx="2717" cy="86"/>
          </a:xfrm>
        </p:grpSpPr>
        <p:sp>
          <p:nvSpPr>
            <p:cNvPr id="20" name="Google Shape;663;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1" name="Google Shape;664;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2" name="Google Shape;665;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3" name="Google Shape;666;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4" name="Google Shape;667;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5" name="Google Shape;668;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6" name="Google Shape;669;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7" name="Google Shape;670;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8" name="Google Shape;671;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29" name="Google Shape;672;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0" name="Google Shape;673;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1" name="Google Shape;674;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grpSp>
        <p:nvGrpSpPr>
          <p:cNvPr id="32" name="Google Shape;675;p15"/>
          <p:cNvGrpSpPr/>
          <p:nvPr/>
        </p:nvGrpSpPr>
        <p:grpSpPr bwMode="auto">
          <a:xfrm>
            <a:off x="9042600" y="74189"/>
            <a:ext cx="4400414" cy="110805"/>
            <a:chOff x="2010" y="2338"/>
            <a:chExt cx="2717" cy="86"/>
          </a:xfrm>
        </p:grpSpPr>
        <p:sp>
          <p:nvSpPr>
            <p:cNvPr id="33" name="Google Shape;676;p15"/>
            <p:cNvSpPr/>
            <p:nvPr/>
          </p:nvSpPr>
          <p:spPr bwMode="auto">
            <a:xfrm>
              <a:off x="2010" y="2338"/>
              <a:ext cx="2715" cy="86"/>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4" name="Google Shape;677;p15"/>
            <p:cNvSpPr/>
            <p:nvPr/>
          </p:nvSpPr>
          <p:spPr bwMode="auto">
            <a:xfrm>
              <a:off x="2010"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5" name="Google Shape;678;p15"/>
            <p:cNvSpPr/>
            <p:nvPr/>
          </p:nvSpPr>
          <p:spPr bwMode="auto">
            <a:xfrm>
              <a:off x="2164" y="2338"/>
              <a:ext cx="171" cy="83"/>
            </a:xfrm>
            <a:custGeom>
              <a:avLst/>
              <a:gdLst/>
              <a:ahLst/>
              <a:cxnLst/>
              <a:rect l="l" t="t" r="r" b="b"/>
              <a:pathLst>
                <a:path w="72" h="32" extrusionOk="0">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6" name="Google Shape;679;p15"/>
            <p:cNvSpPr/>
            <p:nvPr/>
          </p:nvSpPr>
          <p:spPr bwMode="auto">
            <a:xfrm>
              <a:off x="2403" y="2338"/>
              <a:ext cx="266" cy="83"/>
            </a:xfrm>
            <a:custGeom>
              <a:avLst/>
              <a:gdLst/>
              <a:ahLst/>
              <a:cxnLst/>
              <a:rect l="l" t="t" r="r" b="b"/>
              <a:pathLst>
                <a:path w="112" h="32" extrusionOk="0">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7" name="Google Shape;680;p15"/>
            <p:cNvSpPr/>
            <p:nvPr/>
          </p:nvSpPr>
          <p:spPr bwMode="auto">
            <a:xfrm>
              <a:off x="2737" y="2338"/>
              <a:ext cx="161" cy="83"/>
            </a:xfrm>
            <a:custGeom>
              <a:avLst/>
              <a:gdLst/>
              <a:ahLst/>
              <a:cxnLst/>
              <a:rect l="l" t="t" r="r" b="b"/>
              <a:pathLst>
                <a:path w="68" h="32" extrusionOk="0">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8" name="Google Shape;681;p15"/>
            <p:cNvSpPr/>
            <p:nvPr/>
          </p:nvSpPr>
          <p:spPr bwMode="auto">
            <a:xfrm>
              <a:off x="2965" y="2338"/>
              <a:ext cx="130" cy="83"/>
            </a:xfrm>
            <a:custGeom>
              <a:avLst/>
              <a:gdLst/>
              <a:ahLst/>
              <a:cxnLst/>
              <a:rect l="l" t="t" r="r" b="b"/>
              <a:pathLst>
                <a:path w="55" h="32" extrusionOk="0">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39" name="Google Shape;682;p15"/>
            <p:cNvSpPr/>
            <p:nvPr/>
          </p:nvSpPr>
          <p:spPr bwMode="auto">
            <a:xfrm>
              <a:off x="3164" y="2338"/>
              <a:ext cx="355" cy="83"/>
            </a:xfrm>
            <a:custGeom>
              <a:avLst/>
              <a:gdLst/>
              <a:ahLst/>
              <a:cxnLst/>
              <a:rect l="l" t="t" r="r" b="b"/>
              <a:pathLst>
                <a:path w="150" h="32" extrusionOk="0">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0" name="Google Shape;683;p15"/>
            <p:cNvSpPr/>
            <p:nvPr/>
          </p:nvSpPr>
          <p:spPr bwMode="auto">
            <a:xfrm>
              <a:off x="3588" y="2338"/>
              <a:ext cx="85" cy="83"/>
            </a:xfrm>
            <a:custGeom>
              <a:avLst/>
              <a:gdLst/>
              <a:ahLst/>
              <a:cxnLst/>
              <a:rect l="l" t="t" r="r" b="b"/>
              <a:pathLst>
                <a:path w="36" h="32" extrusionOk="0">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1" name="Google Shape;684;p15"/>
            <p:cNvSpPr/>
            <p:nvPr/>
          </p:nvSpPr>
          <p:spPr bwMode="auto">
            <a:xfrm>
              <a:off x="3742" y="2338"/>
              <a:ext cx="149" cy="83"/>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2" name="Google Shape;685;p15"/>
            <p:cNvSpPr/>
            <p:nvPr/>
          </p:nvSpPr>
          <p:spPr bwMode="auto">
            <a:xfrm>
              <a:off x="3960" y="2338"/>
              <a:ext cx="268" cy="83"/>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3" name="Google Shape;686;p15"/>
            <p:cNvSpPr/>
            <p:nvPr/>
          </p:nvSpPr>
          <p:spPr bwMode="auto">
            <a:xfrm>
              <a:off x="4296" y="2338"/>
              <a:ext cx="221" cy="83"/>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sp>
          <p:nvSpPr>
            <p:cNvPr id="44" name="Google Shape;687;p15"/>
            <p:cNvSpPr/>
            <p:nvPr/>
          </p:nvSpPr>
          <p:spPr bwMode="auto">
            <a:xfrm>
              <a:off x="4585" y="2338"/>
              <a:ext cx="142" cy="83"/>
            </a:xfrm>
            <a:custGeom>
              <a:avLst/>
              <a:gdLst/>
              <a:ahLst/>
              <a:cxnLst/>
              <a:rect l="l" t="t" r="r" b="b"/>
              <a:pathLst>
                <a:path w="60" h="32" extrusionOk="0">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Clr>
                  <a:srgbClr val="000000"/>
                </a:buClr>
                <a:buSzPts val="2053"/>
                <a:buFont typeface="Arial"/>
                <a:buNone/>
                <a:defRPr/>
              </a:pPr>
              <a:endParaRPr sz="2050" b="0" i="0" u="none" strike="noStrike" cap="none">
                <a:solidFill>
                  <a:schemeClr val="dk1"/>
                </a:solidFill>
                <a:latin typeface="Calibri"/>
                <a:ea typeface="Calibri"/>
                <a:cs typeface="Calibri"/>
              </a:endParaRPr>
            </a:p>
          </p:txBody>
        </p:sp>
      </p:grpSp>
      <p:sp>
        <p:nvSpPr>
          <p:cNvPr id="45" name="Google Shape;688;p15"/>
          <p:cNvSpPr>
            <a:spLocks noGrp="1"/>
          </p:cNvSpPr>
          <p:nvPr>
            <p:ph type="sldNum" idx="12"/>
          </p:nvPr>
        </p:nvSpPr>
        <p:spPr bwMode="auto">
          <a:xfrm>
            <a:off x="12045910" y="6902138"/>
            <a:ext cx="580693"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icksand"/>
                <a:ea typeface="Quicksand"/>
                <a:cs typeface="Quicksand"/>
              </a:defRPr>
            </a:lvl9pPr>
          </a:lstStyle>
          <a:p>
            <a:pPr>
              <a:defRPr/>
            </a:pPr>
            <a:fld id="{00000000-1234-1234-1234-123412341234}" type="slidenum">
              <a:rPr lang="fr-FR" smtClean="0"/>
              <a:pPr>
                <a:defRPr/>
              </a:pPr>
              <a:t>‹N°›</a:t>
            </a:fld>
            <a:endParaRPr lang="fr-FR"/>
          </a:p>
        </p:txBody>
      </p:sp>
    </p:spTree>
    <p:extLst>
      <p:ext uri="{BB962C8B-B14F-4D97-AF65-F5344CB8AC3E}">
        <p14:creationId xmlns:p14="http://schemas.microsoft.com/office/powerpoint/2010/main" val="382606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1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image" Target="../media/image2.wmf"/><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image" Target="../media/image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image" Target="../media/image7.wmf"/><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40.xml"/><Relationship Id="rId7" Type="http://schemas.openxmlformats.org/officeDocument/2006/relationships/image" Target="../media/image6.png"/><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theme" Target="../theme/theme12.xml"/><Relationship Id="rId5" Type="http://schemas.openxmlformats.org/officeDocument/2006/relationships/slideLayout" Target="../slideLayouts/slideLayout142.xml"/><Relationship Id="rId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theme" Target="../theme/theme13.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image" Target="../media/image2.wmf"/><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image" Target="../media/image1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2.wmf"/><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2.w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6.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5.w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image" Target="../media/image7.wmf"/><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2.wmf"/><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2.w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50" name="Image 3"/>
          <p:cNvPicPr/>
          <p:nvPr/>
        </p:nvPicPr>
        <p:blipFill>
          <a:blip r:embed="rId15"/>
          <a:stretch/>
        </p:blipFill>
        <p:spPr>
          <a:xfrm>
            <a:off x="11264722" y="6957720"/>
            <a:ext cx="1278385" cy="362520"/>
          </a:xfrm>
          <a:prstGeom prst="rect">
            <a:avLst/>
          </a:prstGeom>
          <a:ln>
            <a:noFill/>
          </a:ln>
        </p:spPr>
      </p:pic>
      <p:sp>
        <p:nvSpPr>
          <p:cNvPr id="51" name="CustomShape 1"/>
          <p:cNvSpPr/>
          <p:nvPr/>
        </p:nvSpPr>
        <p:spPr>
          <a:xfrm>
            <a:off x="1185618" y="723240"/>
            <a:ext cx="5491398" cy="7324560"/>
          </a:xfrm>
          <a:prstGeom prst="rect">
            <a:avLst/>
          </a:prstGeom>
          <a:noFill/>
          <a:ln>
            <a:noFill/>
          </a:ln>
        </p:spPr>
        <p:style>
          <a:lnRef idx="0">
            <a:scrgbClr r="0" g="0" b="0"/>
          </a:lnRef>
          <a:fillRef idx="0">
            <a:scrgbClr r="0" g="0" b="0"/>
          </a:fillRef>
          <a:effectRef idx="0">
            <a:scrgbClr r="0" g="0" b="0"/>
          </a:effectRef>
          <a:fontRef idx="minor"/>
        </p:style>
      </p:sp>
      <p:sp>
        <p:nvSpPr>
          <p:cNvPr id="22" name="CustomShape 22"/>
          <p:cNvSpPr/>
          <p:nvPr/>
        </p:nvSpPr>
        <p:spPr>
          <a:xfrm>
            <a:off x="2647727" y="7749000"/>
            <a:ext cx="281923" cy="230760"/>
          </a:xfrm>
          <a:custGeom>
            <a:avLst/>
            <a:gdLst/>
            <a:ahLst/>
            <a:cxnLst/>
            <a:rect l="l" t="t" r="r" b="b"/>
            <a:pathLst>
              <a:path w="66" h="68">
                <a:moveTo>
                  <a:pt x="30" y="59"/>
                </a:moveTo>
                <a:cubicBezTo>
                  <a:pt x="6" y="34"/>
                  <a:pt x="6" y="34"/>
                  <a:pt x="6" y="34"/>
                </a:cubicBezTo>
                <a:cubicBezTo>
                  <a:pt x="4" y="32"/>
                  <a:pt x="2" y="30"/>
                  <a:pt x="1" y="27"/>
                </a:cubicBezTo>
                <a:cubicBezTo>
                  <a:pt x="1" y="25"/>
                  <a:pt x="0" y="22"/>
                  <a:pt x="0" y="20"/>
                </a:cubicBezTo>
                <a:cubicBezTo>
                  <a:pt x="1" y="14"/>
                  <a:pt x="3" y="9"/>
                  <a:pt x="7" y="6"/>
                </a:cubicBezTo>
                <a:cubicBezTo>
                  <a:pt x="11" y="2"/>
                  <a:pt x="16" y="0"/>
                  <a:pt x="21" y="1"/>
                </a:cubicBezTo>
                <a:cubicBezTo>
                  <a:pt x="24" y="1"/>
                  <a:pt x="26" y="2"/>
                  <a:pt x="29" y="3"/>
                </a:cubicBezTo>
                <a:cubicBezTo>
                  <a:pt x="31" y="4"/>
                  <a:pt x="33" y="5"/>
                  <a:pt x="35" y="7"/>
                </a:cubicBezTo>
                <a:cubicBezTo>
                  <a:pt x="59" y="32"/>
                  <a:pt x="59" y="32"/>
                  <a:pt x="59" y="32"/>
                </a:cubicBezTo>
                <a:cubicBezTo>
                  <a:pt x="66" y="40"/>
                  <a:pt x="66" y="52"/>
                  <a:pt x="58" y="60"/>
                </a:cubicBezTo>
                <a:cubicBezTo>
                  <a:pt x="50" y="68"/>
                  <a:pt x="38" y="68"/>
                  <a:pt x="30" y="59"/>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3" name="CustomShape 23"/>
          <p:cNvSpPr/>
          <p:nvPr/>
        </p:nvSpPr>
        <p:spPr>
          <a:xfrm>
            <a:off x="2519664" y="408600"/>
            <a:ext cx="9732015" cy="4656240"/>
          </a:xfrm>
          <a:prstGeom prst="rect">
            <a:avLst/>
          </a:prstGeom>
          <a:noFill/>
          <a:ln>
            <a:noFill/>
          </a:ln>
        </p:spPr>
        <p:style>
          <a:lnRef idx="0">
            <a:scrgbClr r="0" g="0" b="0"/>
          </a:lnRef>
          <a:fillRef idx="0">
            <a:scrgbClr r="0" g="0" b="0"/>
          </a:fillRef>
          <a:effectRef idx="0">
            <a:scrgbClr r="0" g="0" b="0"/>
          </a:effectRef>
          <a:fontRef idx="minor"/>
        </p:style>
      </p:sp>
      <p:pic>
        <p:nvPicPr>
          <p:cNvPr id="46" name="Image 10"/>
          <p:cNvPicPr/>
          <p:nvPr userDrawn="1"/>
        </p:nvPicPr>
        <p:blipFill>
          <a:blip r:embed="rId16">
            <a:extLst>
              <a:ext uri="{28A0092B-C50C-407E-A947-70E740481C1C}">
                <a14:useLocalDpi xmlns:a14="http://schemas.microsoft.com/office/drawing/2010/main" val="0"/>
              </a:ext>
            </a:extLst>
          </a:blip>
          <a:srcRect/>
          <a:stretch/>
        </p:blipFill>
        <p:spPr>
          <a:xfrm>
            <a:off x="5175929" y="1967400"/>
            <a:ext cx="2694906" cy="958680"/>
          </a:xfrm>
          <a:prstGeom prst="rect">
            <a:avLst/>
          </a:prstGeom>
          <a:ln>
            <a:noFill/>
          </a:ln>
        </p:spPr>
      </p:pic>
      <p:sp>
        <p:nvSpPr>
          <p:cNvPr id="47" name="CustomShape 46"/>
          <p:cNvSpPr/>
          <p:nvPr/>
        </p:nvSpPr>
        <p:spPr>
          <a:xfrm>
            <a:off x="10497240" y="6738480"/>
            <a:ext cx="2364897" cy="8204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48" name="PlaceHolder 47"/>
          <p:cNvSpPr>
            <a:spLocks noGrp="1"/>
          </p:cNvSpPr>
          <p:nvPr>
            <p:ph type="title"/>
          </p:nvPr>
        </p:nvSpPr>
        <p:spPr>
          <a:xfrm>
            <a:off x="629464" y="408600"/>
            <a:ext cx="12095104" cy="1261800"/>
          </a:xfrm>
          <a:prstGeom prst="rect">
            <a:avLst/>
          </a:prstGeom>
        </p:spPr>
        <p:txBody>
          <a:bodyPr lIns="0" tIns="0" rIns="0" bIns="0" anchor="ctr">
            <a:noAutofit/>
          </a:bodyPr>
          <a:lstStyle/>
          <a:p>
            <a:pPr algn="ctr"/>
            <a:r>
              <a:rPr lang="fr-FR" sz="5531" b="0" strike="noStrike" spc="-1" dirty="0">
                <a:latin typeface="Arial"/>
              </a:rPr>
              <a:t>Cliquez pour éditer le format du texte-titre</a:t>
            </a:r>
          </a:p>
        </p:txBody>
      </p:sp>
      <p:sp>
        <p:nvSpPr>
          <p:cNvPr id="49" name="PlaceHolder 48"/>
          <p:cNvSpPr>
            <a:spLocks noGrp="1"/>
          </p:cNvSpPr>
          <p:nvPr>
            <p:ph type="body"/>
          </p:nvPr>
        </p:nvSpPr>
        <p:spPr>
          <a:xfrm>
            <a:off x="1933189" y="3240000"/>
            <a:ext cx="9651466" cy="38160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4022" b="0" strike="noStrike" spc="-1">
                <a:latin typeface="Arial"/>
              </a:rPr>
              <a:t>Cliquez pour éditer le format du plan de texte</a:t>
            </a:r>
          </a:p>
          <a:p>
            <a:pPr marL="1086066" lvl="1" indent="-407274">
              <a:spcBef>
                <a:spcPts val="1425"/>
              </a:spcBef>
              <a:buClr>
                <a:srgbClr val="000000"/>
              </a:buClr>
              <a:buSzPct val="75000"/>
              <a:buFont typeface="Symbol" charset="2"/>
              <a:buChar char=""/>
            </a:pPr>
            <a:r>
              <a:rPr lang="fr-FR" sz="3521" b="0" strike="noStrike" spc="-1">
                <a:latin typeface="Arial"/>
              </a:rPr>
              <a:t>Second niveau de plan</a:t>
            </a:r>
          </a:p>
          <a:p>
            <a:pPr marL="1629098" lvl="2" indent="-362022">
              <a:spcBef>
                <a:spcPts val="1068"/>
              </a:spcBef>
              <a:buClr>
                <a:srgbClr val="000000"/>
              </a:buClr>
              <a:buSzPct val="45000"/>
              <a:buFont typeface="Wingdings" charset="2"/>
              <a:buChar char=""/>
            </a:pPr>
            <a:r>
              <a:rPr lang="fr-FR" sz="3017" b="0" strike="noStrike" spc="-1">
                <a:latin typeface="Arial"/>
              </a:rPr>
              <a:t>Troisième niveau de plan</a:t>
            </a:r>
          </a:p>
          <a:p>
            <a:pPr marL="2172131" lvl="3" indent="-271516">
              <a:spcBef>
                <a:spcPts val="714"/>
              </a:spcBef>
              <a:buClr>
                <a:srgbClr val="000000"/>
              </a:buClr>
              <a:buSzPct val="75000"/>
              <a:buFont typeface="Symbol" charset="2"/>
              <a:buChar char=""/>
            </a:pPr>
            <a:r>
              <a:rPr lang="fr-FR" sz="2514" b="0" strike="noStrike" spc="-1">
                <a:latin typeface="Arial"/>
              </a:rPr>
              <a:t>Quatrième niveau de plan</a:t>
            </a:r>
          </a:p>
          <a:p>
            <a:pPr marL="2715164" lvl="4" indent="-271516">
              <a:spcBef>
                <a:spcPts val="356"/>
              </a:spcBef>
              <a:buClr>
                <a:srgbClr val="000000"/>
              </a:buClr>
              <a:buSzPct val="45000"/>
              <a:buFont typeface="Wingdings" charset="2"/>
              <a:buChar char=""/>
            </a:pPr>
            <a:r>
              <a:rPr lang="fr-FR" sz="2514" b="0" strike="noStrike" spc="-1">
                <a:latin typeface="Arial"/>
              </a:rPr>
              <a:t>Cinquième niveau de plan</a:t>
            </a:r>
          </a:p>
          <a:p>
            <a:pPr marL="3258196" lvl="5" indent="-271516">
              <a:spcBef>
                <a:spcPts val="356"/>
              </a:spcBef>
              <a:buClr>
                <a:srgbClr val="000000"/>
              </a:buClr>
              <a:buSzPct val="45000"/>
              <a:buFont typeface="Wingdings" charset="2"/>
              <a:buChar char=""/>
            </a:pPr>
            <a:r>
              <a:rPr lang="fr-FR" sz="2514" b="0" strike="noStrike" spc="-1">
                <a:latin typeface="Arial"/>
              </a:rPr>
              <a:t>Sixième niveau de plan</a:t>
            </a:r>
          </a:p>
          <a:p>
            <a:pPr marL="3801230" lvl="6" indent="-271516">
              <a:spcBef>
                <a:spcPts val="356"/>
              </a:spcBef>
              <a:buClr>
                <a:srgbClr val="000000"/>
              </a:buClr>
              <a:buSzPct val="45000"/>
              <a:buFont typeface="Wingdings" charset="2"/>
              <a:buChar char=""/>
            </a:pPr>
            <a:r>
              <a:rPr lang="fr-FR" sz="2514"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149420" rtl="0" eaLnBrk="1" latinLnBrk="0" hangingPunct="1">
        <a:lnSpc>
          <a:spcPct val="90000"/>
        </a:lnSpc>
        <a:spcBef>
          <a:spcPct val="0"/>
        </a:spcBef>
        <a:buNone/>
        <a:defRPr sz="5531" kern="1200">
          <a:solidFill>
            <a:schemeClr val="tx1"/>
          </a:solidFill>
          <a:latin typeface="+mj-lt"/>
          <a:ea typeface="+mj-ea"/>
          <a:cs typeface="+mj-cs"/>
        </a:defRPr>
      </a:lvl1pPr>
    </p:titleStyle>
    <p:bodyStyle>
      <a:lvl1pPr marL="543024" indent="-407268" algn="l" defTabSz="1149420" rtl="0" eaLnBrk="1" latinLnBrk="0" hangingPunct="1">
        <a:lnSpc>
          <a:spcPct val="90000"/>
        </a:lnSpc>
        <a:spcBef>
          <a:spcPts val="1781"/>
        </a:spcBef>
        <a:buClr>
          <a:srgbClr val="000000"/>
        </a:buClr>
        <a:buSzPct val="45000"/>
        <a:buFont typeface="Wingdings" charset="2"/>
        <a:buChar char=""/>
        <a:defRPr sz="3521" kern="1200">
          <a:solidFill>
            <a:schemeClr val="tx1"/>
          </a:solidFill>
          <a:latin typeface="+mn-lt"/>
          <a:ea typeface="+mn-ea"/>
          <a:cs typeface="+mn-cs"/>
        </a:defRPr>
      </a:lvl1pPr>
      <a:lvl2pPr marL="862064" indent="-287354" algn="l" defTabSz="1149420" rtl="0" eaLnBrk="1" latinLnBrk="0" hangingPunct="1">
        <a:lnSpc>
          <a:spcPct val="90000"/>
        </a:lnSpc>
        <a:spcBef>
          <a:spcPts val="629"/>
        </a:spcBef>
        <a:buFont typeface="Arial" panose="020B0604020202020204" pitchFamily="34" charset="0"/>
        <a:buChar char="•"/>
        <a:defRPr sz="3017" kern="1200">
          <a:solidFill>
            <a:schemeClr val="tx1"/>
          </a:solidFill>
          <a:latin typeface="+mn-lt"/>
          <a:ea typeface="+mn-ea"/>
          <a:cs typeface="+mn-cs"/>
        </a:defRPr>
      </a:lvl2pPr>
      <a:lvl3pPr marL="1436774" indent="-287354" algn="l" defTabSz="1149420" rtl="0" eaLnBrk="1" latinLnBrk="0" hangingPunct="1">
        <a:lnSpc>
          <a:spcPct val="90000"/>
        </a:lnSpc>
        <a:spcBef>
          <a:spcPts val="629"/>
        </a:spcBef>
        <a:buFont typeface="Arial" panose="020B0604020202020204" pitchFamily="34" charset="0"/>
        <a:buChar char="•"/>
        <a:defRPr sz="2514" kern="1200">
          <a:solidFill>
            <a:schemeClr val="tx1"/>
          </a:solidFill>
          <a:latin typeface="+mn-lt"/>
          <a:ea typeface="+mn-ea"/>
          <a:cs typeface="+mn-cs"/>
        </a:defRPr>
      </a:lvl3pPr>
      <a:lvl4pPr marL="2011484"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4pPr>
      <a:lvl5pPr marL="258619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5pPr>
      <a:lvl6pPr marL="316090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6pPr>
      <a:lvl7pPr marL="373561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7pPr>
      <a:lvl8pPr marL="431032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8pPr>
      <a:lvl9pPr marL="488503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9pPr>
    </p:bodyStyle>
    <p:otherStyle>
      <a:defPPr>
        <a:defRPr lang="fr-FR"/>
      </a:defPPr>
      <a:lvl1pPr marL="0" algn="l" defTabSz="1149420" rtl="0" eaLnBrk="1" latinLnBrk="0" hangingPunct="1">
        <a:defRPr sz="2263" kern="1200">
          <a:solidFill>
            <a:schemeClr val="tx1"/>
          </a:solidFill>
          <a:latin typeface="+mn-lt"/>
          <a:ea typeface="+mn-ea"/>
          <a:cs typeface="+mn-cs"/>
        </a:defRPr>
      </a:lvl1pPr>
      <a:lvl2pPr marL="574709" algn="l" defTabSz="1149420" rtl="0" eaLnBrk="1" latinLnBrk="0" hangingPunct="1">
        <a:defRPr sz="2263" kern="1200">
          <a:solidFill>
            <a:schemeClr val="tx1"/>
          </a:solidFill>
          <a:latin typeface="+mn-lt"/>
          <a:ea typeface="+mn-ea"/>
          <a:cs typeface="+mn-cs"/>
        </a:defRPr>
      </a:lvl2pPr>
      <a:lvl3pPr marL="1149420" algn="l" defTabSz="1149420" rtl="0" eaLnBrk="1" latinLnBrk="0" hangingPunct="1">
        <a:defRPr sz="2263" kern="1200">
          <a:solidFill>
            <a:schemeClr val="tx1"/>
          </a:solidFill>
          <a:latin typeface="+mn-lt"/>
          <a:ea typeface="+mn-ea"/>
          <a:cs typeface="+mn-cs"/>
        </a:defRPr>
      </a:lvl3pPr>
      <a:lvl4pPr marL="1724129" algn="l" defTabSz="1149420" rtl="0" eaLnBrk="1" latinLnBrk="0" hangingPunct="1">
        <a:defRPr sz="2263" kern="1200">
          <a:solidFill>
            <a:schemeClr val="tx1"/>
          </a:solidFill>
          <a:latin typeface="+mn-lt"/>
          <a:ea typeface="+mn-ea"/>
          <a:cs typeface="+mn-cs"/>
        </a:defRPr>
      </a:lvl4pPr>
      <a:lvl5pPr marL="2298839" algn="l" defTabSz="1149420" rtl="0" eaLnBrk="1" latinLnBrk="0" hangingPunct="1">
        <a:defRPr sz="2263" kern="1200">
          <a:solidFill>
            <a:schemeClr val="tx1"/>
          </a:solidFill>
          <a:latin typeface="+mn-lt"/>
          <a:ea typeface="+mn-ea"/>
          <a:cs typeface="+mn-cs"/>
        </a:defRPr>
      </a:lvl5pPr>
      <a:lvl6pPr marL="2873549" algn="l" defTabSz="1149420" rtl="0" eaLnBrk="1" latinLnBrk="0" hangingPunct="1">
        <a:defRPr sz="2263" kern="1200">
          <a:solidFill>
            <a:schemeClr val="tx1"/>
          </a:solidFill>
          <a:latin typeface="+mn-lt"/>
          <a:ea typeface="+mn-ea"/>
          <a:cs typeface="+mn-cs"/>
        </a:defRPr>
      </a:lvl6pPr>
      <a:lvl7pPr marL="3448259" algn="l" defTabSz="1149420" rtl="0" eaLnBrk="1" latinLnBrk="0" hangingPunct="1">
        <a:defRPr sz="2263" kern="1200">
          <a:solidFill>
            <a:schemeClr val="tx1"/>
          </a:solidFill>
          <a:latin typeface="+mn-lt"/>
          <a:ea typeface="+mn-ea"/>
          <a:cs typeface="+mn-cs"/>
        </a:defRPr>
      </a:lvl7pPr>
      <a:lvl8pPr marL="4022968" algn="l" defTabSz="1149420" rtl="0" eaLnBrk="1" latinLnBrk="0" hangingPunct="1">
        <a:defRPr sz="2263" kern="1200">
          <a:solidFill>
            <a:schemeClr val="tx1"/>
          </a:solidFill>
          <a:latin typeface="+mn-lt"/>
          <a:ea typeface="+mn-ea"/>
          <a:cs typeface="+mn-cs"/>
        </a:defRPr>
      </a:lvl8pPr>
      <a:lvl9pPr marL="4597679" algn="l" defTabSz="1149420" rtl="0" eaLnBrk="1" latinLnBrk="0" hangingPunct="1">
        <a:defRPr sz="2263"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384" name="Image 3"/>
          <p:cNvPicPr/>
          <p:nvPr/>
        </p:nvPicPr>
        <p:blipFill>
          <a:blip r:embed="rId15"/>
          <a:stretch/>
        </p:blipFill>
        <p:spPr>
          <a:xfrm>
            <a:off x="11264722" y="6957720"/>
            <a:ext cx="1278385" cy="362520"/>
          </a:xfrm>
          <a:prstGeom prst="rect">
            <a:avLst/>
          </a:prstGeom>
          <a:ln>
            <a:noFill/>
          </a:ln>
        </p:spPr>
      </p:pic>
      <p:sp>
        <p:nvSpPr>
          <p:cNvPr id="386" name="CustomShape 2"/>
          <p:cNvSpPr/>
          <p:nvPr userDrawn="1"/>
        </p:nvSpPr>
        <p:spPr>
          <a:xfrm>
            <a:off x="2737780" y="588960"/>
            <a:ext cx="9138754" cy="4372920"/>
          </a:xfrm>
          <a:prstGeom prst="rect">
            <a:avLst/>
          </a:prstGeom>
          <a:noFill/>
          <a:ln>
            <a:noFill/>
          </a:ln>
        </p:spPr>
        <p:style>
          <a:lnRef idx="0">
            <a:scrgbClr r="0" g="0" b="0"/>
          </a:lnRef>
          <a:fillRef idx="0">
            <a:scrgbClr r="0" g="0" b="0"/>
          </a:fillRef>
          <a:effectRef idx="0">
            <a:scrgbClr r="0" g="0" b="0"/>
          </a:effectRef>
          <a:fontRef idx="minor"/>
        </p:style>
      </p:sp>
      <p:sp>
        <p:nvSpPr>
          <p:cNvPr id="432" name="PlaceHolder 48"/>
          <p:cNvSpPr>
            <a:spLocks noGrp="1"/>
          </p:cNvSpPr>
          <p:nvPr>
            <p:ph type="title"/>
          </p:nvPr>
        </p:nvSpPr>
        <p:spPr>
          <a:xfrm>
            <a:off x="672335" y="1813946"/>
            <a:ext cx="12095104" cy="1261800"/>
          </a:xfrm>
          <a:prstGeom prst="rect">
            <a:avLst/>
          </a:prstGeom>
        </p:spPr>
        <p:txBody>
          <a:bodyPr lIns="0" tIns="0" rIns="0" bIns="0" anchor="ctr">
            <a:noAutofit/>
          </a:bodyPr>
          <a:lstStyle/>
          <a:p>
            <a:pPr algn="ctr"/>
            <a:r>
              <a:rPr lang="fr-FR" sz="5531" b="0" strike="noStrike" spc="-1" dirty="0">
                <a:latin typeface="Arial"/>
              </a:rPr>
              <a:t>Cliquez pour éditer le format du texte-titre</a:t>
            </a:r>
          </a:p>
        </p:txBody>
      </p:sp>
      <p:sp>
        <p:nvSpPr>
          <p:cNvPr id="433" name="PlaceHolder 49"/>
          <p:cNvSpPr>
            <a:spLocks noGrp="1"/>
          </p:cNvSpPr>
          <p:nvPr>
            <p:ph type="body"/>
          </p:nvPr>
        </p:nvSpPr>
        <p:spPr>
          <a:xfrm>
            <a:off x="964785" y="24274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4022" b="0" strike="noStrike" spc="-1" dirty="0">
                <a:latin typeface="Arial"/>
              </a:rPr>
              <a:t>Cliquez pour éditer le format du plan de texte</a:t>
            </a:r>
          </a:p>
          <a:p>
            <a:pPr marL="1086066" lvl="1" indent="-407274">
              <a:spcBef>
                <a:spcPts val="1425"/>
              </a:spcBef>
              <a:buClr>
                <a:srgbClr val="000000"/>
              </a:buClr>
              <a:buSzPct val="75000"/>
              <a:buFont typeface="Symbol" charset="2"/>
              <a:buChar char=""/>
            </a:pPr>
            <a:r>
              <a:rPr lang="fr-FR" sz="3521" b="0" strike="noStrike" spc="-1" dirty="0">
                <a:latin typeface="Arial"/>
              </a:rPr>
              <a:t>Second niveau de plan</a:t>
            </a:r>
          </a:p>
          <a:p>
            <a:pPr marL="1629098" lvl="2" indent="-362022">
              <a:spcBef>
                <a:spcPts val="1068"/>
              </a:spcBef>
              <a:buClr>
                <a:srgbClr val="000000"/>
              </a:buClr>
              <a:buSzPct val="45000"/>
              <a:buFont typeface="Wingdings" charset="2"/>
              <a:buChar char=""/>
            </a:pPr>
            <a:r>
              <a:rPr lang="fr-FR" sz="3017" b="0" strike="noStrike" spc="-1" dirty="0">
                <a:latin typeface="Arial"/>
              </a:rPr>
              <a:t>Troisième niveau de plan</a:t>
            </a:r>
          </a:p>
          <a:p>
            <a:pPr marL="2172131" lvl="3" indent="-271516">
              <a:spcBef>
                <a:spcPts val="714"/>
              </a:spcBef>
              <a:buClr>
                <a:srgbClr val="000000"/>
              </a:buClr>
              <a:buSzPct val="75000"/>
              <a:buFont typeface="Symbol" charset="2"/>
              <a:buChar char=""/>
            </a:pPr>
            <a:r>
              <a:rPr lang="fr-FR" sz="2514" b="0" strike="noStrike" spc="-1" dirty="0">
                <a:latin typeface="Arial"/>
              </a:rPr>
              <a:t>Quatrième niveau de plan</a:t>
            </a:r>
          </a:p>
          <a:p>
            <a:pPr marL="2715164" lvl="4" indent="-271516">
              <a:spcBef>
                <a:spcPts val="356"/>
              </a:spcBef>
              <a:buClr>
                <a:srgbClr val="000000"/>
              </a:buClr>
              <a:buSzPct val="45000"/>
              <a:buFont typeface="Wingdings" charset="2"/>
              <a:buChar char=""/>
            </a:pPr>
            <a:r>
              <a:rPr lang="fr-FR" sz="2514" b="0" strike="noStrike" spc="-1" dirty="0">
                <a:latin typeface="Arial"/>
              </a:rPr>
              <a:t>Cinquième niveau de plan</a:t>
            </a:r>
          </a:p>
          <a:p>
            <a:pPr marL="3258196" lvl="5" indent="-271516">
              <a:spcBef>
                <a:spcPts val="356"/>
              </a:spcBef>
              <a:buClr>
                <a:srgbClr val="000000"/>
              </a:buClr>
              <a:buSzPct val="45000"/>
              <a:buFont typeface="Wingdings" charset="2"/>
              <a:buChar char=""/>
            </a:pPr>
            <a:r>
              <a:rPr lang="fr-FR" sz="2514" b="0" strike="noStrike" spc="-1" dirty="0">
                <a:latin typeface="Arial"/>
              </a:rPr>
              <a:t>Sixième niveau de plan</a:t>
            </a:r>
          </a:p>
          <a:p>
            <a:pPr marL="3801230" lvl="6" indent="-271516">
              <a:spcBef>
                <a:spcPts val="356"/>
              </a:spcBef>
              <a:buClr>
                <a:srgbClr val="000000"/>
              </a:buClr>
              <a:buSzPct val="45000"/>
              <a:buFont typeface="Wingdings" charset="2"/>
              <a:buChar char=""/>
            </a:pPr>
            <a:r>
              <a:rPr lang="fr-FR" sz="2514" b="0" strike="noStrike" spc="-1" dirty="0">
                <a:latin typeface="Arial"/>
              </a:rPr>
              <a:t>Septième niveau de plan</a:t>
            </a:r>
          </a:p>
        </p:txBody>
      </p:sp>
    </p:spTree>
    <p:extLst>
      <p:ext uri="{BB962C8B-B14F-4D97-AF65-F5344CB8AC3E}">
        <p14:creationId xmlns:p14="http://schemas.microsoft.com/office/powerpoint/2010/main" val="43616359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Lst>
  <p:txStyles>
    <p:titleStyle>
      <a:lvl1pPr algn="l" defTabSz="1149420" rtl="0" eaLnBrk="1" latinLnBrk="0" hangingPunct="1">
        <a:lnSpc>
          <a:spcPct val="90000"/>
        </a:lnSpc>
        <a:spcBef>
          <a:spcPct val="0"/>
        </a:spcBef>
        <a:buNone/>
        <a:defRPr sz="5531" kern="1200">
          <a:solidFill>
            <a:schemeClr val="tx1"/>
          </a:solidFill>
          <a:latin typeface="+mj-lt"/>
          <a:ea typeface="+mj-ea"/>
          <a:cs typeface="+mj-cs"/>
        </a:defRPr>
      </a:lvl1pPr>
    </p:titleStyle>
    <p:bodyStyle>
      <a:lvl1pPr marL="543024" indent="-407268" algn="l" defTabSz="1149420" rtl="0" eaLnBrk="1" latinLnBrk="0" hangingPunct="1">
        <a:lnSpc>
          <a:spcPct val="90000"/>
        </a:lnSpc>
        <a:spcBef>
          <a:spcPts val="1781"/>
        </a:spcBef>
        <a:buClr>
          <a:srgbClr val="000000"/>
        </a:buClr>
        <a:buSzPct val="45000"/>
        <a:buFont typeface="Wingdings" charset="2"/>
        <a:buChar char=""/>
        <a:defRPr sz="3521" kern="1200">
          <a:solidFill>
            <a:schemeClr val="tx1"/>
          </a:solidFill>
          <a:latin typeface="+mn-lt"/>
          <a:ea typeface="+mn-ea"/>
          <a:cs typeface="+mn-cs"/>
        </a:defRPr>
      </a:lvl1pPr>
      <a:lvl2pPr marL="862064" indent="-287354" algn="l" defTabSz="1149420" rtl="0" eaLnBrk="1" latinLnBrk="0" hangingPunct="1">
        <a:lnSpc>
          <a:spcPct val="90000"/>
        </a:lnSpc>
        <a:spcBef>
          <a:spcPts val="629"/>
        </a:spcBef>
        <a:buFont typeface="Arial" panose="020B0604020202020204" pitchFamily="34" charset="0"/>
        <a:buChar char="•"/>
        <a:defRPr sz="3017" kern="1200">
          <a:solidFill>
            <a:schemeClr val="tx1"/>
          </a:solidFill>
          <a:latin typeface="+mn-lt"/>
          <a:ea typeface="+mn-ea"/>
          <a:cs typeface="+mn-cs"/>
        </a:defRPr>
      </a:lvl2pPr>
      <a:lvl3pPr marL="1436774" indent="-287354" algn="l" defTabSz="1149420" rtl="0" eaLnBrk="1" latinLnBrk="0" hangingPunct="1">
        <a:lnSpc>
          <a:spcPct val="90000"/>
        </a:lnSpc>
        <a:spcBef>
          <a:spcPts val="629"/>
        </a:spcBef>
        <a:buFont typeface="Arial" panose="020B0604020202020204" pitchFamily="34" charset="0"/>
        <a:buChar char="•"/>
        <a:defRPr sz="2514" kern="1200">
          <a:solidFill>
            <a:schemeClr val="tx1"/>
          </a:solidFill>
          <a:latin typeface="+mn-lt"/>
          <a:ea typeface="+mn-ea"/>
          <a:cs typeface="+mn-cs"/>
        </a:defRPr>
      </a:lvl3pPr>
      <a:lvl4pPr marL="2011484"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4pPr>
      <a:lvl5pPr marL="258619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5pPr>
      <a:lvl6pPr marL="316090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6pPr>
      <a:lvl7pPr marL="373561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7pPr>
      <a:lvl8pPr marL="431032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8pPr>
      <a:lvl9pPr marL="488503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9pPr>
    </p:bodyStyle>
    <p:otherStyle>
      <a:defPPr>
        <a:defRPr lang="fr-FR"/>
      </a:defPPr>
      <a:lvl1pPr marL="0" algn="l" defTabSz="1149420" rtl="0" eaLnBrk="1" latinLnBrk="0" hangingPunct="1">
        <a:defRPr sz="2263" kern="1200">
          <a:solidFill>
            <a:schemeClr val="tx1"/>
          </a:solidFill>
          <a:latin typeface="+mn-lt"/>
          <a:ea typeface="+mn-ea"/>
          <a:cs typeface="+mn-cs"/>
        </a:defRPr>
      </a:lvl1pPr>
      <a:lvl2pPr marL="574709" algn="l" defTabSz="1149420" rtl="0" eaLnBrk="1" latinLnBrk="0" hangingPunct="1">
        <a:defRPr sz="2263" kern="1200">
          <a:solidFill>
            <a:schemeClr val="tx1"/>
          </a:solidFill>
          <a:latin typeface="+mn-lt"/>
          <a:ea typeface="+mn-ea"/>
          <a:cs typeface="+mn-cs"/>
        </a:defRPr>
      </a:lvl2pPr>
      <a:lvl3pPr marL="1149420" algn="l" defTabSz="1149420" rtl="0" eaLnBrk="1" latinLnBrk="0" hangingPunct="1">
        <a:defRPr sz="2263" kern="1200">
          <a:solidFill>
            <a:schemeClr val="tx1"/>
          </a:solidFill>
          <a:latin typeface="+mn-lt"/>
          <a:ea typeface="+mn-ea"/>
          <a:cs typeface="+mn-cs"/>
        </a:defRPr>
      </a:lvl3pPr>
      <a:lvl4pPr marL="1724129" algn="l" defTabSz="1149420" rtl="0" eaLnBrk="1" latinLnBrk="0" hangingPunct="1">
        <a:defRPr sz="2263" kern="1200">
          <a:solidFill>
            <a:schemeClr val="tx1"/>
          </a:solidFill>
          <a:latin typeface="+mn-lt"/>
          <a:ea typeface="+mn-ea"/>
          <a:cs typeface="+mn-cs"/>
        </a:defRPr>
      </a:lvl4pPr>
      <a:lvl5pPr marL="2298839" algn="l" defTabSz="1149420" rtl="0" eaLnBrk="1" latinLnBrk="0" hangingPunct="1">
        <a:defRPr sz="2263" kern="1200">
          <a:solidFill>
            <a:schemeClr val="tx1"/>
          </a:solidFill>
          <a:latin typeface="+mn-lt"/>
          <a:ea typeface="+mn-ea"/>
          <a:cs typeface="+mn-cs"/>
        </a:defRPr>
      </a:lvl5pPr>
      <a:lvl6pPr marL="2873549" algn="l" defTabSz="1149420" rtl="0" eaLnBrk="1" latinLnBrk="0" hangingPunct="1">
        <a:defRPr sz="2263" kern="1200">
          <a:solidFill>
            <a:schemeClr val="tx1"/>
          </a:solidFill>
          <a:latin typeface="+mn-lt"/>
          <a:ea typeface="+mn-ea"/>
          <a:cs typeface="+mn-cs"/>
        </a:defRPr>
      </a:lvl6pPr>
      <a:lvl7pPr marL="3448259" algn="l" defTabSz="1149420" rtl="0" eaLnBrk="1" latinLnBrk="0" hangingPunct="1">
        <a:defRPr sz="2263" kern="1200">
          <a:solidFill>
            <a:schemeClr val="tx1"/>
          </a:solidFill>
          <a:latin typeface="+mn-lt"/>
          <a:ea typeface="+mn-ea"/>
          <a:cs typeface="+mn-cs"/>
        </a:defRPr>
      </a:lvl7pPr>
      <a:lvl8pPr marL="4022968" algn="l" defTabSz="1149420" rtl="0" eaLnBrk="1" latinLnBrk="0" hangingPunct="1">
        <a:defRPr sz="2263" kern="1200">
          <a:solidFill>
            <a:schemeClr val="tx1"/>
          </a:solidFill>
          <a:latin typeface="+mn-lt"/>
          <a:ea typeface="+mn-ea"/>
          <a:cs typeface="+mn-cs"/>
        </a:defRPr>
      </a:lvl8pPr>
      <a:lvl9pPr marL="4597679" algn="l" defTabSz="1149420" rtl="0" eaLnBrk="1" latinLnBrk="0" hangingPunct="1">
        <a:defRPr sz="2263"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1" name="Image 46"/>
          <p:cNvPicPr/>
          <p:nvPr/>
        </p:nvPicPr>
        <p:blipFill>
          <a:blip r:embed="rId15"/>
          <a:stretch/>
        </p:blipFill>
        <p:spPr>
          <a:xfrm>
            <a:off x="11264720" y="6957720"/>
            <a:ext cx="1275217" cy="360000"/>
          </a:xfrm>
          <a:prstGeom prst="rect">
            <a:avLst/>
          </a:prstGeom>
          <a:ln>
            <a:noFill/>
          </a:ln>
        </p:spPr>
      </p:pic>
      <p:sp>
        <p:nvSpPr>
          <p:cNvPr id="172" name="CustomShape 1"/>
          <p:cNvSpPr/>
          <p:nvPr/>
        </p:nvSpPr>
        <p:spPr>
          <a:xfrm>
            <a:off x="0" y="74160"/>
            <a:ext cx="4393118"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173" name="CustomShape 2"/>
          <p:cNvSpPr/>
          <p:nvPr/>
        </p:nvSpPr>
        <p:spPr>
          <a:xfrm>
            <a:off x="0"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4" name="CustomShape 3"/>
          <p:cNvSpPr/>
          <p:nvPr/>
        </p:nvSpPr>
        <p:spPr>
          <a:xfrm>
            <a:off x="249342"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5" name="CustomShape 4"/>
          <p:cNvSpPr/>
          <p:nvPr/>
        </p:nvSpPr>
        <p:spPr>
          <a:xfrm>
            <a:off x="636703"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176" name="CustomShape 5"/>
          <p:cNvSpPr/>
          <p:nvPr/>
        </p:nvSpPr>
        <p:spPr>
          <a:xfrm>
            <a:off x="1177472"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7" name="CustomShape 6"/>
          <p:cNvSpPr/>
          <p:nvPr/>
        </p:nvSpPr>
        <p:spPr>
          <a:xfrm>
            <a:off x="1546732"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8" name="CustomShape 7"/>
          <p:cNvSpPr/>
          <p:nvPr/>
        </p:nvSpPr>
        <p:spPr>
          <a:xfrm>
            <a:off x="1868931"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9" name="CustomShape 8"/>
          <p:cNvSpPr/>
          <p:nvPr/>
        </p:nvSpPr>
        <p:spPr>
          <a:xfrm>
            <a:off x="2555865"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80" name="CustomShape 9"/>
          <p:cNvSpPr/>
          <p:nvPr/>
        </p:nvSpPr>
        <p:spPr>
          <a:xfrm>
            <a:off x="2805206"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181" name="CustomShape 10"/>
          <p:cNvSpPr/>
          <p:nvPr/>
        </p:nvSpPr>
        <p:spPr>
          <a:xfrm>
            <a:off x="3158176"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82" name="CustomShape 11"/>
          <p:cNvSpPr/>
          <p:nvPr/>
        </p:nvSpPr>
        <p:spPr>
          <a:xfrm>
            <a:off x="3702564"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83" name="CustomShape 12"/>
          <p:cNvSpPr/>
          <p:nvPr/>
        </p:nvSpPr>
        <p:spPr>
          <a:xfrm>
            <a:off x="4170476"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84" name="CustomShape 13"/>
          <p:cNvSpPr/>
          <p:nvPr/>
        </p:nvSpPr>
        <p:spPr>
          <a:xfrm>
            <a:off x="4533854" y="74160"/>
            <a:ext cx="4393571"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185" name="CustomShape 14"/>
          <p:cNvSpPr/>
          <p:nvPr/>
        </p:nvSpPr>
        <p:spPr>
          <a:xfrm>
            <a:off x="4533854"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86" name="CustomShape 15"/>
          <p:cNvSpPr/>
          <p:nvPr/>
        </p:nvSpPr>
        <p:spPr>
          <a:xfrm>
            <a:off x="4783195"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87" name="CustomShape 16"/>
          <p:cNvSpPr/>
          <p:nvPr/>
        </p:nvSpPr>
        <p:spPr>
          <a:xfrm>
            <a:off x="5170105"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188" name="CustomShape 17"/>
          <p:cNvSpPr/>
          <p:nvPr/>
        </p:nvSpPr>
        <p:spPr>
          <a:xfrm>
            <a:off x="5711325"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89" name="CustomShape 18"/>
          <p:cNvSpPr/>
          <p:nvPr/>
        </p:nvSpPr>
        <p:spPr>
          <a:xfrm>
            <a:off x="6080586"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90" name="CustomShape 19"/>
          <p:cNvSpPr/>
          <p:nvPr/>
        </p:nvSpPr>
        <p:spPr>
          <a:xfrm>
            <a:off x="6402785"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91" name="CustomShape 20"/>
          <p:cNvSpPr/>
          <p:nvPr/>
        </p:nvSpPr>
        <p:spPr>
          <a:xfrm>
            <a:off x="7089266"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92" name="CustomShape 21"/>
          <p:cNvSpPr/>
          <p:nvPr/>
        </p:nvSpPr>
        <p:spPr>
          <a:xfrm>
            <a:off x="7338608"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193" name="CustomShape 22"/>
          <p:cNvSpPr/>
          <p:nvPr/>
        </p:nvSpPr>
        <p:spPr>
          <a:xfrm>
            <a:off x="7692030"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94" name="CustomShape 23"/>
          <p:cNvSpPr/>
          <p:nvPr/>
        </p:nvSpPr>
        <p:spPr>
          <a:xfrm>
            <a:off x="8235966"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95" name="CustomShape 24"/>
          <p:cNvSpPr/>
          <p:nvPr/>
        </p:nvSpPr>
        <p:spPr>
          <a:xfrm>
            <a:off x="8704330"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96" name="CustomShape 25"/>
          <p:cNvSpPr/>
          <p:nvPr/>
        </p:nvSpPr>
        <p:spPr>
          <a:xfrm>
            <a:off x="9043272" y="74160"/>
            <a:ext cx="4393118"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197" name="CustomShape 26"/>
          <p:cNvSpPr/>
          <p:nvPr/>
        </p:nvSpPr>
        <p:spPr>
          <a:xfrm>
            <a:off x="9042819"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198" name="CustomShape 27"/>
          <p:cNvSpPr/>
          <p:nvPr/>
        </p:nvSpPr>
        <p:spPr>
          <a:xfrm>
            <a:off x="9292160"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99" name="CustomShape 28"/>
          <p:cNvSpPr/>
          <p:nvPr/>
        </p:nvSpPr>
        <p:spPr>
          <a:xfrm>
            <a:off x="9679070"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00" name="CustomShape 29"/>
          <p:cNvSpPr/>
          <p:nvPr/>
        </p:nvSpPr>
        <p:spPr>
          <a:xfrm>
            <a:off x="10219838"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1" name="CustomShape 30"/>
          <p:cNvSpPr/>
          <p:nvPr/>
        </p:nvSpPr>
        <p:spPr>
          <a:xfrm>
            <a:off x="10589099"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2" name="CustomShape 31"/>
          <p:cNvSpPr/>
          <p:nvPr/>
        </p:nvSpPr>
        <p:spPr>
          <a:xfrm>
            <a:off x="10911750"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3" name="CustomShape 32"/>
          <p:cNvSpPr/>
          <p:nvPr/>
        </p:nvSpPr>
        <p:spPr>
          <a:xfrm>
            <a:off x="11598231"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4" name="CustomShape 33"/>
          <p:cNvSpPr/>
          <p:nvPr/>
        </p:nvSpPr>
        <p:spPr>
          <a:xfrm>
            <a:off x="11847573"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05" name="CustomShape 34"/>
          <p:cNvSpPr/>
          <p:nvPr/>
        </p:nvSpPr>
        <p:spPr>
          <a:xfrm>
            <a:off x="12200995"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6" name="CustomShape 35"/>
          <p:cNvSpPr/>
          <p:nvPr/>
        </p:nvSpPr>
        <p:spPr>
          <a:xfrm>
            <a:off x="12744931"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7" name="CustomShape 36"/>
          <p:cNvSpPr/>
          <p:nvPr/>
        </p:nvSpPr>
        <p:spPr>
          <a:xfrm>
            <a:off x="13212842"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8" name="PlaceHolder 37"/>
          <p:cNvSpPr>
            <a:spLocks noGrp="1"/>
          </p:cNvSpPr>
          <p:nvPr>
            <p:ph type="title"/>
          </p:nvPr>
        </p:nvSpPr>
        <p:spPr>
          <a:xfrm>
            <a:off x="671548" y="301320"/>
            <a:ext cx="12095557" cy="126180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209" name="PlaceHolder 38"/>
          <p:cNvSpPr>
            <a:spLocks noGrp="1"/>
          </p:cNvSpPr>
          <p:nvPr>
            <p:ph type="body"/>
          </p:nvPr>
        </p:nvSpPr>
        <p:spPr>
          <a:xfrm>
            <a:off x="671548" y="1768680"/>
            <a:ext cx="12095557" cy="43844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
        <p:nvSpPr>
          <p:cNvPr id="210" name="TextShape 39"/>
          <p:cNvSpPr txBox="1"/>
          <p:nvPr/>
        </p:nvSpPr>
        <p:spPr>
          <a:xfrm>
            <a:off x="12127686" y="6958081"/>
            <a:ext cx="1251686" cy="275545"/>
          </a:xfrm>
          <a:prstGeom prst="rect">
            <a:avLst/>
          </a:prstGeom>
          <a:noFill/>
          <a:ln>
            <a:noFill/>
          </a:ln>
        </p:spPr>
        <p:txBody>
          <a:bodyPr lIns="90000" tIns="45000" rIns="90000" bIns="45000">
            <a:spAutoFit/>
          </a:bodyPr>
          <a:lstStyle/>
          <a:p>
            <a:fld id="{31670A71-AF51-477A-BA81-7274B107D9E3}" type="slidenum">
              <a:rPr lang="fr-FR" sz="1200" b="0" strike="noStrike" spc="-1">
                <a:latin typeface="Arial"/>
              </a:rPr>
              <a:t>‹N°›</a:t>
            </a:fld>
            <a:endParaRPr lang="fr-FR" sz="1200" b="0" strike="noStrike" spc="-1">
              <a:latin typeface="Arial"/>
            </a:endParaRPr>
          </a:p>
        </p:txBody>
      </p:sp>
    </p:spTree>
    <p:extLst>
      <p:ext uri="{BB962C8B-B14F-4D97-AF65-F5344CB8AC3E}">
        <p14:creationId xmlns:p14="http://schemas.microsoft.com/office/powerpoint/2010/main" val="216728279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bwMode="auto">
        <a:xfrm>
          <a:off x="0" y="0"/>
          <a:ext cx="0" cy="0"/>
          <a:chOff x="0" y="0"/>
          <a:chExt cx="0" cy="0"/>
        </a:xfrm>
      </p:grpSpPr>
      <p:sp>
        <p:nvSpPr>
          <p:cNvPr id="4" name="Google Shape;9;p1"/>
          <p:cNvSpPr>
            <a:spLocks noGrp="1"/>
          </p:cNvSpPr>
          <p:nvPr>
            <p:ph type="title"/>
          </p:nvPr>
        </p:nvSpPr>
        <p:spPr bwMode="auto">
          <a:xfrm>
            <a:off x="923985" y="402484"/>
            <a:ext cx="11591806" cy="1461188"/>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850"/>
              <a:buFont typeface="Quicksand"/>
              <a:buNone/>
              <a:defRPr sz="4850" b="0" i="0" u="none" strike="noStrike" cap="none">
                <a:solidFill>
                  <a:schemeClr val="dk1"/>
                </a:solidFill>
                <a:latin typeface="Quicksand"/>
                <a:ea typeface="Quicksand"/>
                <a:cs typeface="Quicksand"/>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5" name="Google Shape;10;p1"/>
          <p:cNvSpPr>
            <a:spLocks noGrp="1"/>
          </p:cNvSpPr>
          <p:nvPr>
            <p:ph type="body" idx="1"/>
          </p:nvPr>
        </p:nvSpPr>
        <p:spPr bwMode="auto">
          <a:xfrm>
            <a:off x="923985" y="2012414"/>
            <a:ext cx="11591806" cy="4796544"/>
          </a:xfrm>
          <a:prstGeom prst="rect">
            <a:avLst/>
          </a:prstGeom>
          <a:noFill/>
          <a:ln>
            <a:noFill/>
          </a:ln>
        </p:spPr>
        <p:txBody>
          <a:bodyPr spcFirstLastPara="1" wrap="square" lIns="91425" tIns="45700" rIns="91425" bIns="45700" anchor="t" anchorCtr="0">
            <a:noAutofit/>
          </a:bodyPr>
          <a:lstStyle>
            <a:lvl1pPr marL="457200" marR="0" lvl="0" indent="-228600" algn="l">
              <a:lnSpc>
                <a:spcPct val="200000"/>
              </a:lnSpc>
              <a:spcBef>
                <a:spcPts val="1102"/>
              </a:spcBef>
              <a:spcAft>
                <a:spcPts val="0"/>
              </a:spcAft>
              <a:buClr>
                <a:schemeClr val="dk1"/>
              </a:buClr>
              <a:buSzPts val="1100"/>
              <a:buFont typeface="Arial"/>
              <a:buNone/>
              <a:defRPr sz="1100" b="0" i="0" u="none" strike="noStrike" cap="none">
                <a:solidFill>
                  <a:schemeClr val="dk1"/>
                </a:solidFill>
                <a:latin typeface="Open Sans"/>
                <a:ea typeface="Open Sans"/>
                <a:cs typeface="Open Sans"/>
              </a:defRPr>
            </a:lvl1pPr>
            <a:lvl2pPr marL="914400" marR="0" lvl="1" indent="-228600" algn="l">
              <a:lnSpc>
                <a:spcPct val="209523"/>
              </a:lnSpc>
              <a:spcBef>
                <a:spcPts val="551"/>
              </a:spcBef>
              <a:spcAft>
                <a:spcPts val="0"/>
              </a:spcAft>
              <a:buClr>
                <a:schemeClr val="dk1"/>
              </a:buClr>
              <a:buSzPts val="1050"/>
              <a:buFont typeface="Arial"/>
              <a:buNone/>
              <a:defRPr sz="1050" b="0" i="0" u="none" strike="noStrike" cap="none">
                <a:solidFill>
                  <a:schemeClr val="dk1"/>
                </a:solidFill>
                <a:latin typeface="Open Sans"/>
                <a:ea typeface="Open Sans"/>
                <a:cs typeface="Open Sans"/>
              </a:defRPr>
            </a:lvl2pPr>
            <a:lvl3pPr marL="1371600" marR="0" lvl="2" indent="-228600" algn="l">
              <a:lnSpc>
                <a:spcPct val="220000"/>
              </a:lnSpc>
              <a:spcBef>
                <a:spcPts val="551"/>
              </a:spcBef>
              <a:spcAft>
                <a:spcPts val="0"/>
              </a:spcAft>
              <a:buClr>
                <a:schemeClr val="dk1"/>
              </a:buClr>
              <a:buSzPts val="1000"/>
              <a:buFont typeface="Arial"/>
              <a:buNone/>
              <a:defRPr sz="1000" b="0" i="0" u="none" strike="noStrike" cap="none">
                <a:solidFill>
                  <a:schemeClr val="dk1"/>
                </a:solidFill>
                <a:latin typeface="Open Sans"/>
                <a:ea typeface="Open Sans"/>
                <a:cs typeface="Open Sans"/>
              </a:defRPr>
            </a:lvl3pPr>
            <a:lvl4pPr marL="1828800" marR="0" lvl="3" indent="-228600" algn="l">
              <a:lnSpc>
                <a:spcPct val="244444"/>
              </a:lnSpc>
              <a:spcBef>
                <a:spcPts val="551"/>
              </a:spcBef>
              <a:spcAft>
                <a:spcPts val="0"/>
              </a:spcAft>
              <a:buClr>
                <a:schemeClr val="dk1"/>
              </a:buClr>
              <a:buSzPts val="900"/>
              <a:buFont typeface="Arial"/>
              <a:buNone/>
              <a:defRPr sz="900" b="0" i="0" u="none" strike="noStrike" cap="none">
                <a:solidFill>
                  <a:schemeClr val="dk1"/>
                </a:solidFill>
                <a:latin typeface="Open Sans"/>
                <a:ea typeface="Open Sans"/>
                <a:cs typeface="Open Sans"/>
              </a:defRPr>
            </a:lvl4pPr>
            <a:lvl5pPr marL="2286000" marR="0" lvl="4" indent="-228600" algn="l">
              <a:lnSpc>
                <a:spcPct val="244444"/>
              </a:lnSpc>
              <a:spcBef>
                <a:spcPts val="551"/>
              </a:spcBef>
              <a:spcAft>
                <a:spcPts val="0"/>
              </a:spcAft>
              <a:buClr>
                <a:schemeClr val="dk1"/>
              </a:buClr>
              <a:buSzPts val="900"/>
              <a:buFont typeface="Arial"/>
              <a:buNone/>
              <a:defRPr sz="900" b="0" i="0" u="none" strike="noStrike" cap="none">
                <a:solidFill>
                  <a:schemeClr val="dk1"/>
                </a:solidFill>
                <a:latin typeface="Open Sans"/>
                <a:ea typeface="Open Sans"/>
                <a:cs typeface="Open Sans"/>
              </a:defRPr>
            </a:lvl5pPr>
            <a:lvl6pPr marL="2743200" marR="0" lvl="5" indent="-354583" algn="l">
              <a:lnSpc>
                <a:spcPct val="90000"/>
              </a:lnSpc>
              <a:spcBef>
                <a:spcPts val="551"/>
              </a:spcBef>
              <a:spcAft>
                <a:spcPts val="0"/>
              </a:spcAft>
              <a:buClr>
                <a:schemeClr val="dk1"/>
              </a:buClr>
              <a:buSzPts val="1984"/>
              <a:buFont typeface="Arial"/>
              <a:buChar char="•"/>
              <a:defRPr sz="2000" b="0" i="0" u="none" strike="noStrike" cap="none">
                <a:solidFill>
                  <a:schemeClr val="dk1"/>
                </a:solidFill>
                <a:latin typeface="Calibri"/>
                <a:ea typeface="Calibri"/>
                <a:cs typeface="Calibri"/>
              </a:defRPr>
            </a:lvl6pPr>
            <a:lvl7pPr marL="3200400" marR="0" lvl="6" indent="-354583" algn="l">
              <a:lnSpc>
                <a:spcPct val="90000"/>
              </a:lnSpc>
              <a:spcBef>
                <a:spcPts val="551"/>
              </a:spcBef>
              <a:spcAft>
                <a:spcPts val="0"/>
              </a:spcAft>
              <a:buClr>
                <a:schemeClr val="dk1"/>
              </a:buClr>
              <a:buSzPts val="1984"/>
              <a:buFont typeface="Arial"/>
              <a:buChar char="•"/>
              <a:defRPr sz="2000" b="0" i="0" u="none" strike="noStrike" cap="none">
                <a:solidFill>
                  <a:schemeClr val="dk1"/>
                </a:solidFill>
                <a:latin typeface="Calibri"/>
                <a:ea typeface="Calibri"/>
                <a:cs typeface="Calibri"/>
              </a:defRPr>
            </a:lvl7pPr>
            <a:lvl8pPr marL="3657600" marR="0" lvl="7" indent="-354584" algn="l">
              <a:lnSpc>
                <a:spcPct val="90000"/>
              </a:lnSpc>
              <a:spcBef>
                <a:spcPts val="551"/>
              </a:spcBef>
              <a:spcAft>
                <a:spcPts val="0"/>
              </a:spcAft>
              <a:buClr>
                <a:schemeClr val="dk1"/>
              </a:buClr>
              <a:buSzPts val="1984"/>
              <a:buFont typeface="Arial"/>
              <a:buChar char="•"/>
              <a:defRPr sz="2000" b="0" i="0" u="none" strike="noStrike" cap="none">
                <a:solidFill>
                  <a:schemeClr val="dk1"/>
                </a:solidFill>
                <a:latin typeface="Calibri"/>
                <a:ea typeface="Calibri"/>
                <a:cs typeface="Calibri"/>
              </a:defRPr>
            </a:lvl8pPr>
            <a:lvl9pPr marL="4114800" marR="0" lvl="8" indent="-354584" algn="l">
              <a:lnSpc>
                <a:spcPct val="90000"/>
              </a:lnSpc>
              <a:spcBef>
                <a:spcPts val="551"/>
              </a:spcBef>
              <a:spcAft>
                <a:spcPts val="0"/>
              </a:spcAft>
              <a:buClr>
                <a:schemeClr val="dk1"/>
              </a:buClr>
              <a:buSzPts val="1984"/>
              <a:buFont typeface="Arial"/>
              <a:buChar char="•"/>
              <a:defRPr sz="2000" b="0" i="0" u="none" strike="noStrike" cap="none">
                <a:solidFill>
                  <a:schemeClr val="dk1"/>
                </a:solidFill>
                <a:latin typeface="Calibri"/>
                <a:ea typeface="Calibri"/>
                <a:cs typeface="Calibri"/>
              </a:defRPr>
            </a:lvl9pPr>
          </a:lstStyle>
          <a:p>
            <a:pPr>
              <a:defRPr/>
            </a:pPr>
            <a:endParaRPr/>
          </a:p>
        </p:txBody>
      </p:sp>
      <p:pic>
        <p:nvPicPr>
          <p:cNvPr id="6" name="Google Shape;11;p1"/>
          <p:cNvPicPr/>
          <p:nvPr/>
        </p:nvPicPr>
        <p:blipFill>
          <a:blip r:embed="rId7">
            <a:alphaModFix/>
          </a:blip>
          <a:stretch/>
        </p:blipFill>
        <p:spPr bwMode="auto">
          <a:xfrm>
            <a:off x="11264578" y="6957700"/>
            <a:ext cx="1279209" cy="363138"/>
          </a:xfrm>
          <a:prstGeom prst="rect">
            <a:avLst/>
          </a:prstGeom>
          <a:noFill/>
          <a:ln>
            <a:noFill/>
          </a:ln>
        </p:spPr>
      </p:pic>
      <p:sp>
        <p:nvSpPr>
          <p:cNvPr id="7" name="Google Shape;12;p1"/>
          <p:cNvSpPr>
            <a:spLocks noGrp="1"/>
          </p:cNvSpPr>
          <p:nvPr>
            <p:ph type="sldNum" idx="12"/>
          </p:nvPr>
        </p:nvSpPr>
        <p:spPr bwMode="auto">
          <a:xfrm>
            <a:off x="12225444" y="6869193"/>
            <a:ext cx="318344" cy="40163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Quicksand"/>
                <a:ea typeface="Quicksand"/>
                <a:cs typeface="Quicksand"/>
              </a:defRPr>
            </a:lvl9pPr>
          </a:lstStyle>
          <a:p>
            <a:pPr>
              <a:defRPr/>
            </a:pPr>
            <a:fld id="{00000000-1234-1234-1234-123412341234}" type="slidenum">
              <a:rPr lang="fr-FR" smtClean="0"/>
              <a:pPr>
                <a:defRPr/>
              </a:pPr>
              <a:t>‹N°›</a:t>
            </a:fld>
            <a:endParaRPr lang="fr-FR"/>
          </a:p>
        </p:txBody>
      </p:sp>
    </p:spTree>
    <p:extLst>
      <p:ext uri="{BB962C8B-B14F-4D97-AF65-F5344CB8AC3E}">
        <p14:creationId xmlns:p14="http://schemas.microsoft.com/office/powerpoint/2010/main" val="1868563511"/>
      </p:ext>
    </p:extLst>
  </p:cSld>
  <p:clrMap bg1="lt1" tx1="dk1" bg2="dk2" tx2="lt2" accent1="accent1" accent2="accent2" accent3="accent3" accent4="accent4" accent5="accent5" accent6="accent6" hlink="hlink" folHlink="folHlink"/>
  <p:sldLayoutIdLst>
    <p:sldLayoutId id="2147483903" r:id="rId1"/>
    <p:sldLayoutId id="2147483904" r:id="rId2"/>
    <p:sldLayoutId id="2147483905" r:id="rId3"/>
    <p:sldLayoutId id="2147483907" r:id="rId4"/>
    <p:sldLayoutId id="2147483908" r:id="rId5"/>
  </p:sldLayoutIdLst>
  <p:hf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470" name="Image 3"/>
          <p:cNvPicPr/>
          <p:nvPr/>
        </p:nvPicPr>
        <p:blipFill>
          <a:blip r:embed="rId15"/>
          <a:stretch/>
        </p:blipFill>
        <p:spPr>
          <a:xfrm>
            <a:off x="11264722" y="6957720"/>
            <a:ext cx="1278385" cy="362520"/>
          </a:xfrm>
          <a:prstGeom prst="rect">
            <a:avLst/>
          </a:prstGeom>
          <a:ln>
            <a:noFill/>
          </a:ln>
        </p:spPr>
      </p:pic>
      <p:sp>
        <p:nvSpPr>
          <p:cNvPr id="493" name="CustomShape 23"/>
          <p:cNvSpPr/>
          <p:nvPr userDrawn="1"/>
        </p:nvSpPr>
        <p:spPr>
          <a:xfrm rot="11700000">
            <a:off x="6585605" y="-482760"/>
            <a:ext cx="5155624" cy="6876360"/>
          </a:xfrm>
          <a:prstGeom prst="rect">
            <a:avLst/>
          </a:prstGeom>
          <a:noFill/>
          <a:ln>
            <a:noFill/>
          </a:ln>
        </p:spPr>
        <p:style>
          <a:lnRef idx="0">
            <a:scrgbClr r="0" g="0" b="0"/>
          </a:lnRef>
          <a:fillRef idx="0">
            <a:scrgbClr r="0" g="0" b="0"/>
          </a:fillRef>
          <a:effectRef idx="0">
            <a:scrgbClr r="0" g="0" b="0"/>
          </a:effectRef>
          <a:fontRef idx="minor"/>
        </p:style>
      </p:sp>
      <p:sp>
        <p:nvSpPr>
          <p:cNvPr id="516" name="CustomShape 46"/>
          <p:cNvSpPr/>
          <p:nvPr/>
        </p:nvSpPr>
        <p:spPr>
          <a:xfrm>
            <a:off x="11148422" y="6915240"/>
            <a:ext cx="1703306" cy="4658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517" name="PlaceHolder 47"/>
          <p:cNvSpPr>
            <a:spLocks noGrp="1"/>
          </p:cNvSpPr>
          <p:nvPr>
            <p:ph type="title"/>
          </p:nvPr>
        </p:nvSpPr>
        <p:spPr>
          <a:xfrm>
            <a:off x="671548" y="301320"/>
            <a:ext cx="12095104" cy="1261800"/>
          </a:xfrm>
          <a:prstGeom prst="rect">
            <a:avLst/>
          </a:prstGeom>
        </p:spPr>
        <p:txBody>
          <a:bodyPr lIns="0" tIns="0" rIns="0" bIns="0" anchor="ctr">
            <a:noAutofit/>
          </a:bodyPr>
          <a:lstStyle/>
          <a:p>
            <a:pPr algn="ctr"/>
            <a:r>
              <a:rPr lang="fr-FR" sz="5531" b="0" strike="noStrike" spc="-1" dirty="0">
                <a:latin typeface="Arial"/>
              </a:rPr>
              <a:t>Cliquez pour éditer le format du texte-titre</a:t>
            </a:r>
          </a:p>
        </p:txBody>
      </p:sp>
      <p:sp>
        <p:nvSpPr>
          <p:cNvPr id="518" name="PlaceHolder 48"/>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4022" b="0" strike="noStrike" spc="-1" dirty="0">
                <a:latin typeface="Arial"/>
              </a:rPr>
              <a:t>Cliquez pour éditer le format du plan de texte</a:t>
            </a:r>
          </a:p>
          <a:p>
            <a:pPr marL="1086066" lvl="1" indent="-407274">
              <a:spcBef>
                <a:spcPts val="1425"/>
              </a:spcBef>
              <a:buClr>
                <a:srgbClr val="000000"/>
              </a:buClr>
              <a:buSzPct val="75000"/>
              <a:buFont typeface="Symbol" charset="2"/>
              <a:buChar char=""/>
            </a:pPr>
            <a:r>
              <a:rPr lang="fr-FR" sz="3521" b="0" strike="noStrike" spc="-1" dirty="0">
                <a:latin typeface="Arial"/>
              </a:rPr>
              <a:t>Second niveau de plan</a:t>
            </a:r>
          </a:p>
          <a:p>
            <a:pPr marL="1629098" lvl="2" indent="-362022">
              <a:spcBef>
                <a:spcPts val="1068"/>
              </a:spcBef>
              <a:buClr>
                <a:srgbClr val="000000"/>
              </a:buClr>
              <a:buSzPct val="45000"/>
              <a:buFont typeface="Wingdings" charset="2"/>
              <a:buChar char=""/>
            </a:pPr>
            <a:r>
              <a:rPr lang="fr-FR" sz="3017" b="0" strike="noStrike" spc="-1" dirty="0">
                <a:latin typeface="Arial"/>
              </a:rPr>
              <a:t>Troisième niveau de plan</a:t>
            </a:r>
          </a:p>
          <a:p>
            <a:pPr marL="2172131" lvl="3" indent="-271516">
              <a:spcBef>
                <a:spcPts val="714"/>
              </a:spcBef>
              <a:buClr>
                <a:srgbClr val="000000"/>
              </a:buClr>
              <a:buSzPct val="75000"/>
              <a:buFont typeface="Symbol" charset="2"/>
              <a:buChar char=""/>
            </a:pPr>
            <a:r>
              <a:rPr lang="fr-FR" sz="2514" b="0" strike="noStrike" spc="-1" dirty="0">
                <a:latin typeface="Arial"/>
              </a:rPr>
              <a:t>Quatrième niveau de plan</a:t>
            </a:r>
          </a:p>
          <a:p>
            <a:pPr marL="2715164" lvl="4" indent="-271516">
              <a:spcBef>
                <a:spcPts val="356"/>
              </a:spcBef>
              <a:buClr>
                <a:srgbClr val="000000"/>
              </a:buClr>
              <a:buSzPct val="45000"/>
              <a:buFont typeface="Wingdings" charset="2"/>
              <a:buChar char=""/>
            </a:pPr>
            <a:r>
              <a:rPr lang="fr-FR" sz="2514" b="0" strike="noStrike" spc="-1" dirty="0">
                <a:latin typeface="Arial"/>
              </a:rPr>
              <a:t>Cinquième niveau de plan</a:t>
            </a:r>
          </a:p>
          <a:p>
            <a:pPr marL="3258196" lvl="5" indent="-271516">
              <a:spcBef>
                <a:spcPts val="356"/>
              </a:spcBef>
              <a:buClr>
                <a:srgbClr val="000000"/>
              </a:buClr>
              <a:buSzPct val="45000"/>
              <a:buFont typeface="Wingdings" charset="2"/>
              <a:buChar char=""/>
            </a:pPr>
            <a:r>
              <a:rPr lang="fr-FR" sz="2514" b="0" strike="noStrike" spc="-1" dirty="0">
                <a:latin typeface="Arial"/>
              </a:rPr>
              <a:t>Sixième niveau de plan</a:t>
            </a:r>
          </a:p>
          <a:p>
            <a:pPr marL="3801230" lvl="6" indent="-271516">
              <a:spcBef>
                <a:spcPts val="356"/>
              </a:spcBef>
              <a:buClr>
                <a:srgbClr val="000000"/>
              </a:buClr>
              <a:buSzPct val="45000"/>
              <a:buFont typeface="Wingdings" charset="2"/>
              <a:buChar char=""/>
            </a:pPr>
            <a:r>
              <a:rPr lang="fr-FR" sz="2514" b="0" strike="noStrike" spc="-1" dirty="0">
                <a:latin typeface="Arial"/>
              </a:rPr>
              <a:t>Septième niveau de plan</a:t>
            </a:r>
          </a:p>
        </p:txBody>
      </p:sp>
    </p:spTree>
    <p:extLst>
      <p:ext uri="{BB962C8B-B14F-4D97-AF65-F5344CB8AC3E}">
        <p14:creationId xmlns:p14="http://schemas.microsoft.com/office/powerpoint/2010/main" val="502168064"/>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Lst>
  <p:txStyles>
    <p:titleStyle>
      <a:lvl1pPr algn="l" defTabSz="1149420" rtl="0" eaLnBrk="1" latinLnBrk="0" hangingPunct="1">
        <a:lnSpc>
          <a:spcPct val="90000"/>
        </a:lnSpc>
        <a:spcBef>
          <a:spcPct val="0"/>
        </a:spcBef>
        <a:buNone/>
        <a:defRPr sz="5531" kern="1200">
          <a:solidFill>
            <a:schemeClr val="tx1"/>
          </a:solidFill>
          <a:latin typeface="+mj-lt"/>
          <a:ea typeface="+mj-ea"/>
          <a:cs typeface="+mj-cs"/>
        </a:defRPr>
      </a:lvl1pPr>
    </p:titleStyle>
    <p:bodyStyle>
      <a:lvl1pPr marL="543024" indent="-407268" algn="l" defTabSz="1149420" rtl="0" eaLnBrk="1" latinLnBrk="0" hangingPunct="1">
        <a:lnSpc>
          <a:spcPct val="90000"/>
        </a:lnSpc>
        <a:spcBef>
          <a:spcPts val="1781"/>
        </a:spcBef>
        <a:buClr>
          <a:srgbClr val="000000"/>
        </a:buClr>
        <a:buSzPct val="45000"/>
        <a:buFont typeface="Wingdings" charset="2"/>
        <a:buChar char=""/>
        <a:defRPr sz="3521" kern="1200">
          <a:solidFill>
            <a:schemeClr val="tx1"/>
          </a:solidFill>
          <a:latin typeface="+mn-lt"/>
          <a:ea typeface="+mn-ea"/>
          <a:cs typeface="+mn-cs"/>
        </a:defRPr>
      </a:lvl1pPr>
      <a:lvl2pPr marL="862064" indent="-287354" algn="l" defTabSz="1149420" rtl="0" eaLnBrk="1" latinLnBrk="0" hangingPunct="1">
        <a:lnSpc>
          <a:spcPct val="90000"/>
        </a:lnSpc>
        <a:spcBef>
          <a:spcPts val="629"/>
        </a:spcBef>
        <a:buFont typeface="Arial" panose="020B0604020202020204" pitchFamily="34" charset="0"/>
        <a:buChar char="•"/>
        <a:defRPr sz="3017" kern="1200">
          <a:solidFill>
            <a:schemeClr val="tx1"/>
          </a:solidFill>
          <a:latin typeface="+mn-lt"/>
          <a:ea typeface="+mn-ea"/>
          <a:cs typeface="+mn-cs"/>
        </a:defRPr>
      </a:lvl2pPr>
      <a:lvl3pPr marL="1436774" indent="-287354" algn="l" defTabSz="1149420" rtl="0" eaLnBrk="1" latinLnBrk="0" hangingPunct="1">
        <a:lnSpc>
          <a:spcPct val="90000"/>
        </a:lnSpc>
        <a:spcBef>
          <a:spcPts val="629"/>
        </a:spcBef>
        <a:buFont typeface="Arial" panose="020B0604020202020204" pitchFamily="34" charset="0"/>
        <a:buChar char="•"/>
        <a:defRPr sz="2514" kern="1200">
          <a:solidFill>
            <a:schemeClr val="tx1"/>
          </a:solidFill>
          <a:latin typeface="+mn-lt"/>
          <a:ea typeface="+mn-ea"/>
          <a:cs typeface="+mn-cs"/>
        </a:defRPr>
      </a:lvl3pPr>
      <a:lvl4pPr marL="2011484"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4pPr>
      <a:lvl5pPr marL="258619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5pPr>
      <a:lvl6pPr marL="316090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6pPr>
      <a:lvl7pPr marL="373561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7pPr>
      <a:lvl8pPr marL="431032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8pPr>
      <a:lvl9pPr marL="488503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9pPr>
    </p:bodyStyle>
    <p:otherStyle>
      <a:defPPr>
        <a:defRPr lang="fr-FR"/>
      </a:defPPr>
      <a:lvl1pPr marL="0" algn="l" defTabSz="1149420" rtl="0" eaLnBrk="1" latinLnBrk="0" hangingPunct="1">
        <a:defRPr sz="2263" kern="1200">
          <a:solidFill>
            <a:schemeClr val="tx1"/>
          </a:solidFill>
          <a:latin typeface="+mn-lt"/>
          <a:ea typeface="+mn-ea"/>
          <a:cs typeface="+mn-cs"/>
        </a:defRPr>
      </a:lvl1pPr>
      <a:lvl2pPr marL="574709" algn="l" defTabSz="1149420" rtl="0" eaLnBrk="1" latinLnBrk="0" hangingPunct="1">
        <a:defRPr sz="2263" kern="1200">
          <a:solidFill>
            <a:schemeClr val="tx1"/>
          </a:solidFill>
          <a:latin typeface="+mn-lt"/>
          <a:ea typeface="+mn-ea"/>
          <a:cs typeface="+mn-cs"/>
        </a:defRPr>
      </a:lvl2pPr>
      <a:lvl3pPr marL="1149420" algn="l" defTabSz="1149420" rtl="0" eaLnBrk="1" latinLnBrk="0" hangingPunct="1">
        <a:defRPr sz="2263" kern="1200">
          <a:solidFill>
            <a:schemeClr val="tx1"/>
          </a:solidFill>
          <a:latin typeface="+mn-lt"/>
          <a:ea typeface="+mn-ea"/>
          <a:cs typeface="+mn-cs"/>
        </a:defRPr>
      </a:lvl3pPr>
      <a:lvl4pPr marL="1724129" algn="l" defTabSz="1149420" rtl="0" eaLnBrk="1" latinLnBrk="0" hangingPunct="1">
        <a:defRPr sz="2263" kern="1200">
          <a:solidFill>
            <a:schemeClr val="tx1"/>
          </a:solidFill>
          <a:latin typeface="+mn-lt"/>
          <a:ea typeface="+mn-ea"/>
          <a:cs typeface="+mn-cs"/>
        </a:defRPr>
      </a:lvl4pPr>
      <a:lvl5pPr marL="2298839" algn="l" defTabSz="1149420" rtl="0" eaLnBrk="1" latinLnBrk="0" hangingPunct="1">
        <a:defRPr sz="2263" kern="1200">
          <a:solidFill>
            <a:schemeClr val="tx1"/>
          </a:solidFill>
          <a:latin typeface="+mn-lt"/>
          <a:ea typeface="+mn-ea"/>
          <a:cs typeface="+mn-cs"/>
        </a:defRPr>
      </a:lvl5pPr>
      <a:lvl6pPr marL="2873549" algn="l" defTabSz="1149420" rtl="0" eaLnBrk="1" latinLnBrk="0" hangingPunct="1">
        <a:defRPr sz="2263" kern="1200">
          <a:solidFill>
            <a:schemeClr val="tx1"/>
          </a:solidFill>
          <a:latin typeface="+mn-lt"/>
          <a:ea typeface="+mn-ea"/>
          <a:cs typeface="+mn-cs"/>
        </a:defRPr>
      </a:lvl6pPr>
      <a:lvl7pPr marL="3448259" algn="l" defTabSz="1149420" rtl="0" eaLnBrk="1" latinLnBrk="0" hangingPunct="1">
        <a:defRPr sz="2263" kern="1200">
          <a:solidFill>
            <a:schemeClr val="tx1"/>
          </a:solidFill>
          <a:latin typeface="+mn-lt"/>
          <a:ea typeface="+mn-ea"/>
          <a:cs typeface="+mn-cs"/>
        </a:defRPr>
      </a:lvl7pPr>
      <a:lvl8pPr marL="4022968" algn="l" defTabSz="1149420" rtl="0" eaLnBrk="1" latinLnBrk="0" hangingPunct="1">
        <a:defRPr sz="2263" kern="1200">
          <a:solidFill>
            <a:schemeClr val="tx1"/>
          </a:solidFill>
          <a:latin typeface="+mn-lt"/>
          <a:ea typeface="+mn-ea"/>
          <a:cs typeface="+mn-cs"/>
        </a:defRPr>
      </a:lvl8pPr>
      <a:lvl9pPr marL="4597679" algn="l" defTabSz="1149420" rtl="0" eaLnBrk="1" latinLnBrk="0" hangingPunct="1">
        <a:defRPr sz="226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4" name="Image 3"/>
          <p:cNvPicPr/>
          <p:nvPr/>
        </p:nvPicPr>
        <p:blipFill>
          <a:blip r:embed="rId15"/>
          <a:stretch/>
        </p:blipFill>
        <p:spPr>
          <a:xfrm>
            <a:off x="11264722" y="6957720"/>
            <a:ext cx="1278385" cy="362520"/>
          </a:xfrm>
          <a:prstGeom prst="rect">
            <a:avLst/>
          </a:prstGeom>
          <a:ln>
            <a:noFill/>
          </a:ln>
        </p:spPr>
      </p:pic>
      <p:sp>
        <p:nvSpPr>
          <p:cNvPr id="235" name="CustomShape 1"/>
          <p:cNvSpPr/>
          <p:nvPr/>
        </p:nvSpPr>
        <p:spPr>
          <a:xfrm>
            <a:off x="3"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36" name="CustomShape 2"/>
          <p:cNvSpPr/>
          <p:nvPr/>
        </p:nvSpPr>
        <p:spPr>
          <a:xfrm>
            <a:off x="2"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37" name="CustomShape 3"/>
          <p:cNvSpPr/>
          <p:nvPr/>
        </p:nvSpPr>
        <p:spPr>
          <a:xfrm>
            <a:off x="249341"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38" name="CustomShape 4"/>
          <p:cNvSpPr/>
          <p:nvPr/>
        </p:nvSpPr>
        <p:spPr>
          <a:xfrm>
            <a:off x="636705"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39" name="CustomShape 5"/>
          <p:cNvSpPr/>
          <p:nvPr/>
        </p:nvSpPr>
        <p:spPr>
          <a:xfrm>
            <a:off x="1177473"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40" name="CustomShape 6"/>
          <p:cNvSpPr/>
          <p:nvPr/>
        </p:nvSpPr>
        <p:spPr>
          <a:xfrm>
            <a:off x="1546734"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1" name="CustomShape 7"/>
          <p:cNvSpPr/>
          <p:nvPr/>
        </p:nvSpPr>
        <p:spPr>
          <a:xfrm>
            <a:off x="1868933"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2" name="CustomShape 8"/>
          <p:cNvSpPr/>
          <p:nvPr/>
        </p:nvSpPr>
        <p:spPr>
          <a:xfrm>
            <a:off x="2555867"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243" name="CustomShape 9"/>
          <p:cNvSpPr/>
          <p:nvPr/>
        </p:nvSpPr>
        <p:spPr>
          <a:xfrm>
            <a:off x="2805206"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44" name="CustomShape 10"/>
          <p:cNvSpPr/>
          <p:nvPr/>
        </p:nvSpPr>
        <p:spPr>
          <a:xfrm>
            <a:off x="3158180"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45" name="CustomShape 11"/>
          <p:cNvSpPr/>
          <p:nvPr/>
        </p:nvSpPr>
        <p:spPr>
          <a:xfrm>
            <a:off x="3702568"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6" name="CustomShape 12"/>
          <p:cNvSpPr/>
          <p:nvPr/>
        </p:nvSpPr>
        <p:spPr>
          <a:xfrm>
            <a:off x="4170476"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47" name="CustomShape 13"/>
          <p:cNvSpPr/>
          <p:nvPr/>
        </p:nvSpPr>
        <p:spPr>
          <a:xfrm>
            <a:off x="4533856"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48" name="CustomShape 14"/>
          <p:cNvSpPr/>
          <p:nvPr/>
        </p:nvSpPr>
        <p:spPr>
          <a:xfrm>
            <a:off x="4533856"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49" name="CustomShape 15"/>
          <p:cNvSpPr/>
          <p:nvPr/>
        </p:nvSpPr>
        <p:spPr>
          <a:xfrm>
            <a:off x="4783195"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0" name="CustomShape 16"/>
          <p:cNvSpPr/>
          <p:nvPr/>
        </p:nvSpPr>
        <p:spPr>
          <a:xfrm>
            <a:off x="5170109"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51" name="CustomShape 17"/>
          <p:cNvSpPr/>
          <p:nvPr/>
        </p:nvSpPr>
        <p:spPr>
          <a:xfrm>
            <a:off x="5711327"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2" name="CustomShape 18"/>
          <p:cNvSpPr/>
          <p:nvPr/>
        </p:nvSpPr>
        <p:spPr>
          <a:xfrm>
            <a:off x="6080589"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3" name="CustomShape 19"/>
          <p:cNvSpPr/>
          <p:nvPr/>
        </p:nvSpPr>
        <p:spPr>
          <a:xfrm>
            <a:off x="6402787"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4" name="CustomShape 20"/>
          <p:cNvSpPr/>
          <p:nvPr/>
        </p:nvSpPr>
        <p:spPr>
          <a:xfrm>
            <a:off x="7089268"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55" name="CustomShape 21"/>
          <p:cNvSpPr/>
          <p:nvPr/>
        </p:nvSpPr>
        <p:spPr>
          <a:xfrm>
            <a:off x="7338609"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56" name="CustomShape 22"/>
          <p:cNvSpPr/>
          <p:nvPr/>
        </p:nvSpPr>
        <p:spPr>
          <a:xfrm>
            <a:off x="7692031"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7" name="CustomShape 23"/>
          <p:cNvSpPr/>
          <p:nvPr/>
        </p:nvSpPr>
        <p:spPr>
          <a:xfrm>
            <a:off x="8235968"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8" name="CustomShape 24"/>
          <p:cNvSpPr/>
          <p:nvPr/>
        </p:nvSpPr>
        <p:spPr>
          <a:xfrm>
            <a:off x="8704330"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59" name="CustomShape 25"/>
          <p:cNvSpPr/>
          <p:nvPr/>
        </p:nvSpPr>
        <p:spPr>
          <a:xfrm>
            <a:off x="9042820"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60" name="CustomShape 26"/>
          <p:cNvSpPr/>
          <p:nvPr/>
        </p:nvSpPr>
        <p:spPr>
          <a:xfrm>
            <a:off x="9042820"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61" name="CustomShape 27"/>
          <p:cNvSpPr/>
          <p:nvPr/>
        </p:nvSpPr>
        <p:spPr>
          <a:xfrm>
            <a:off x="9292160"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2" name="CustomShape 28"/>
          <p:cNvSpPr/>
          <p:nvPr/>
        </p:nvSpPr>
        <p:spPr>
          <a:xfrm>
            <a:off x="9679071"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63" name="CustomShape 29"/>
          <p:cNvSpPr/>
          <p:nvPr/>
        </p:nvSpPr>
        <p:spPr>
          <a:xfrm>
            <a:off x="10219838"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4" name="CustomShape 30"/>
          <p:cNvSpPr/>
          <p:nvPr/>
        </p:nvSpPr>
        <p:spPr>
          <a:xfrm>
            <a:off x="10589100"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65" name="CustomShape 31"/>
          <p:cNvSpPr/>
          <p:nvPr/>
        </p:nvSpPr>
        <p:spPr>
          <a:xfrm>
            <a:off x="10911752"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66" name="CustomShape 32"/>
          <p:cNvSpPr/>
          <p:nvPr/>
        </p:nvSpPr>
        <p:spPr>
          <a:xfrm>
            <a:off x="11598233"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67" name="CustomShape 33"/>
          <p:cNvSpPr/>
          <p:nvPr/>
        </p:nvSpPr>
        <p:spPr>
          <a:xfrm>
            <a:off x="11847574"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68" name="CustomShape 34"/>
          <p:cNvSpPr/>
          <p:nvPr/>
        </p:nvSpPr>
        <p:spPr>
          <a:xfrm>
            <a:off x="12200999"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9" name="CustomShape 35"/>
          <p:cNvSpPr/>
          <p:nvPr/>
        </p:nvSpPr>
        <p:spPr>
          <a:xfrm>
            <a:off x="12744933"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70" name="CustomShape 36"/>
          <p:cNvSpPr/>
          <p:nvPr/>
        </p:nvSpPr>
        <p:spPr>
          <a:xfrm>
            <a:off x="13212842"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71" name="PlaceHolder 37"/>
          <p:cNvSpPr>
            <a:spLocks noGrp="1"/>
          </p:cNvSpPr>
          <p:nvPr>
            <p:ph type="title"/>
          </p:nvPr>
        </p:nvSpPr>
        <p:spPr>
          <a:xfrm>
            <a:off x="671548" y="301320"/>
            <a:ext cx="12095104" cy="1261800"/>
          </a:xfrm>
          <a:prstGeom prst="rect">
            <a:avLst/>
          </a:prstGeom>
        </p:spPr>
        <p:txBody>
          <a:bodyPr lIns="0" tIns="0" rIns="0" bIns="0" anchor="ctr">
            <a:noAutofit/>
          </a:bodyPr>
          <a:lstStyle/>
          <a:p>
            <a:pPr algn="ctr"/>
            <a:r>
              <a:rPr lang="fr-FR" sz="5531" b="0" strike="noStrike" spc="-1">
                <a:latin typeface="Arial"/>
              </a:rPr>
              <a:t>Cliquez pour éditer le format du texte-titre</a:t>
            </a:r>
          </a:p>
        </p:txBody>
      </p:sp>
      <p:sp>
        <p:nvSpPr>
          <p:cNvPr id="272" name="PlaceHolder 38"/>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4022" b="0" strike="noStrike" spc="-1">
                <a:latin typeface="Arial"/>
              </a:rPr>
              <a:t>Cliquez pour éditer le format du plan de texte</a:t>
            </a:r>
          </a:p>
          <a:p>
            <a:pPr marL="1086066" lvl="1" indent="-407274">
              <a:spcBef>
                <a:spcPts val="1425"/>
              </a:spcBef>
              <a:buClr>
                <a:srgbClr val="000000"/>
              </a:buClr>
              <a:buSzPct val="75000"/>
              <a:buFont typeface="Symbol" charset="2"/>
              <a:buChar char=""/>
            </a:pPr>
            <a:r>
              <a:rPr lang="fr-FR" sz="3521" b="0" strike="noStrike" spc="-1">
                <a:latin typeface="Arial"/>
              </a:rPr>
              <a:t>Second niveau de plan</a:t>
            </a:r>
          </a:p>
          <a:p>
            <a:pPr marL="1629098" lvl="2" indent="-362022">
              <a:spcBef>
                <a:spcPts val="1068"/>
              </a:spcBef>
              <a:buClr>
                <a:srgbClr val="000000"/>
              </a:buClr>
              <a:buSzPct val="45000"/>
              <a:buFont typeface="Wingdings" charset="2"/>
              <a:buChar char=""/>
            </a:pPr>
            <a:r>
              <a:rPr lang="fr-FR" sz="3017" b="0" strike="noStrike" spc="-1">
                <a:latin typeface="Arial"/>
              </a:rPr>
              <a:t>Troisième niveau de plan</a:t>
            </a:r>
          </a:p>
          <a:p>
            <a:pPr marL="2172131" lvl="3" indent="-271516">
              <a:spcBef>
                <a:spcPts val="714"/>
              </a:spcBef>
              <a:buClr>
                <a:srgbClr val="000000"/>
              </a:buClr>
              <a:buSzPct val="75000"/>
              <a:buFont typeface="Symbol" charset="2"/>
              <a:buChar char=""/>
            </a:pPr>
            <a:r>
              <a:rPr lang="fr-FR" sz="2514" b="0" strike="noStrike" spc="-1">
                <a:latin typeface="Arial"/>
              </a:rPr>
              <a:t>Quatrième niveau de plan</a:t>
            </a:r>
          </a:p>
          <a:p>
            <a:pPr marL="2715164" lvl="4" indent="-271516">
              <a:spcBef>
                <a:spcPts val="356"/>
              </a:spcBef>
              <a:buClr>
                <a:srgbClr val="000000"/>
              </a:buClr>
              <a:buSzPct val="45000"/>
              <a:buFont typeface="Wingdings" charset="2"/>
              <a:buChar char=""/>
            </a:pPr>
            <a:r>
              <a:rPr lang="fr-FR" sz="2514" b="0" strike="noStrike" spc="-1">
                <a:latin typeface="Arial"/>
              </a:rPr>
              <a:t>Cinquième niveau de plan</a:t>
            </a:r>
          </a:p>
          <a:p>
            <a:pPr marL="3258196" lvl="5" indent="-271516">
              <a:spcBef>
                <a:spcPts val="356"/>
              </a:spcBef>
              <a:buClr>
                <a:srgbClr val="000000"/>
              </a:buClr>
              <a:buSzPct val="45000"/>
              <a:buFont typeface="Wingdings" charset="2"/>
              <a:buChar char=""/>
            </a:pPr>
            <a:r>
              <a:rPr lang="fr-FR" sz="2514" b="0" strike="noStrike" spc="-1">
                <a:latin typeface="Arial"/>
              </a:rPr>
              <a:t>Sixième niveau de plan</a:t>
            </a:r>
          </a:p>
          <a:p>
            <a:pPr marL="3801230" lvl="6" indent="-271516">
              <a:spcBef>
                <a:spcPts val="356"/>
              </a:spcBef>
              <a:buClr>
                <a:srgbClr val="000000"/>
              </a:buClr>
              <a:buSzPct val="45000"/>
              <a:buFont typeface="Wingdings" charset="2"/>
              <a:buChar char=""/>
            </a:pPr>
            <a:r>
              <a:rPr lang="fr-FR" sz="2514"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66" r:id="rId13"/>
  </p:sldLayoutIdLst>
  <p:txStyles>
    <p:titleStyle>
      <a:lvl1pPr algn="l" defTabSz="1149420" rtl="0" eaLnBrk="1" latinLnBrk="0" hangingPunct="1">
        <a:lnSpc>
          <a:spcPct val="90000"/>
        </a:lnSpc>
        <a:spcBef>
          <a:spcPct val="0"/>
        </a:spcBef>
        <a:buNone/>
        <a:defRPr sz="5531" kern="1200">
          <a:solidFill>
            <a:schemeClr val="tx1"/>
          </a:solidFill>
          <a:latin typeface="+mj-lt"/>
          <a:ea typeface="+mj-ea"/>
          <a:cs typeface="+mj-cs"/>
        </a:defRPr>
      </a:lvl1pPr>
    </p:titleStyle>
    <p:bodyStyle>
      <a:lvl1pPr marL="543024" indent="-407268" algn="l" defTabSz="1149420" rtl="0" eaLnBrk="1" latinLnBrk="0" hangingPunct="1">
        <a:lnSpc>
          <a:spcPct val="90000"/>
        </a:lnSpc>
        <a:spcBef>
          <a:spcPts val="1781"/>
        </a:spcBef>
        <a:buClr>
          <a:srgbClr val="000000"/>
        </a:buClr>
        <a:buSzPct val="45000"/>
        <a:buFont typeface="Wingdings" charset="2"/>
        <a:buChar char=""/>
        <a:defRPr sz="3521" kern="1200">
          <a:solidFill>
            <a:schemeClr val="tx1"/>
          </a:solidFill>
          <a:latin typeface="+mn-lt"/>
          <a:ea typeface="+mn-ea"/>
          <a:cs typeface="+mn-cs"/>
        </a:defRPr>
      </a:lvl1pPr>
      <a:lvl2pPr marL="862064" indent="-287354" algn="l" defTabSz="1149420" rtl="0" eaLnBrk="1" latinLnBrk="0" hangingPunct="1">
        <a:lnSpc>
          <a:spcPct val="90000"/>
        </a:lnSpc>
        <a:spcBef>
          <a:spcPts val="629"/>
        </a:spcBef>
        <a:buFont typeface="Arial" panose="020B0604020202020204" pitchFamily="34" charset="0"/>
        <a:buChar char="•"/>
        <a:defRPr sz="3017" kern="1200">
          <a:solidFill>
            <a:schemeClr val="tx1"/>
          </a:solidFill>
          <a:latin typeface="+mn-lt"/>
          <a:ea typeface="+mn-ea"/>
          <a:cs typeface="+mn-cs"/>
        </a:defRPr>
      </a:lvl2pPr>
      <a:lvl3pPr marL="1436774" indent="-287354" algn="l" defTabSz="1149420" rtl="0" eaLnBrk="1" latinLnBrk="0" hangingPunct="1">
        <a:lnSpc>
          <a:spcPct val="90000"/>
        </a:lnSpc>
        <a:spcBef>
          <a:spcPts val="629"/>
        </a:spcBef>
        <a:buFont typeface="Arial" panose="020B0604020202020204" pitchFamily="34" charset="0"/>
        <a:buChar char="•"/>
        <a:defRPr sz="2514" kern="1200">
          <a:solidFill>
            <a:schemeClr val="tx1"/>
          </a:solidFill>
          <a:latin typeface="+mn-lt"/>
          <a:ea typeface="+mn-ea"/>
          <a:cs typeface="+mn-cs"/>
        </a:defRPr>
      </a:lvl3pPr>
      <a:lvl4pPr marL="2011484"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4pPr>
      <a:lvl5pPr marL="258619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5pPr>
      <a:lvl6pPr marL="316090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6pPr>
      <a:lvl7pPr marL="373561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7pPr>
      <a:lvl8pPr marL="431032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8pPr>
      <a:lvl9pPr marL="488503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9pPr>
    </p:bodyStyle>
    <p:otherStyle>
      <a:defPPr>
        <a:defRPr lang="fr-FR"/>
      </a:defPPr>
      <a:lvl1pPr marL="0" algn="l" defTabSz="1149420" rtl="0" eaLnBrk="1" latinLnBrk="0" hangingPunct="1">
        <a:defRPr sz="2263" kern="1200">
          <a:solidFill>
            <a:schemeClr val="tx1"/>
          </a:solidFill>
          <a:latin typeface="+mn-lt"/>
          <a:ea typeface="+mn-ea"/>
          <a:cs typeface="+mn-cs"/>
        </a:defRPr>
      </a:lvl1pPr>
      <a:lvl2pPr marL="574709" algn="l" defTabSz="1149420" rtl="0" eaLnBrk="1" latinLnBrk="0" hangingPunct="1">
        <a:defRPr sz="2263" kern="1200">
          <a:solidFill>
            <a:schemeClr val="tx1"/>
          </a:solidFill>
          <a:latin typeface="+mn-lt"/>
          <a:ea typeface="+mn-ea"/>
          <a:cs typeface="+mn-cs"/>
        </a:defRPr>
      </a:lvl2pPr>
      <a:lvl3pPr marL="1149420" algn="l" defTabSz="1149420" rtl="0" eaLnBrk="1" latinLnBrk="0" hangingPunct="1">
        <a:defRPr sz="2263" kern="1200">
          <a:solidFill>
            <a:schemeClr val="tx1"/>
          </a:solidFill>
          <a:latin typeface="+mn-lt"/>
          <a:ea typeface="+mn-ea"/>
          <a:cs typeface="+mn-cs"/>
        </a:defRPr>
      </a:lvl3pPr>
      <a:lvl4pPr marL="1724129" algn="l" defTabSz="1149420" rtl="0" eaLnBrk="1" latinLnBrk="0" hangingPunct="1">
        <a:defRPr sz="2263" kern="1200">
          <a:solidFill>
            <a:schemeClr val="tx1"/>
          </a:solidFill>
          <a:latin typeface="+mn-lt"/>
          <a:ea typeface="+mn-ea"/>
          <a:cs typeface="+mn-cs"/>
        </a:defRPr>
      </a:lvl4pPr>
      <a:lvl5pPr marL="2298839" algn="l" defTabSz="1149420" rtl="0" eaLnBrk="1" latinLnBrk="0" hangingPunct="1">
        <a:defRPr sz="2263" kern="1200">
          <a:solidFill>
            <a:schemeClr val="tx1"/>
          </a:solidFill>
          <a:latin typeface="+mn-lt"/>
          <a:ea typeface="+mn-ea"/>
          <a:cs typeface="+mn-cs"/>
        </a:defRPr>
      </a:lvl5pPr>
      <a:lvl6pPr marL="2873549" algn="l" defTabSz="1149420" rtl="0" eaLnBrk="1" latinLnBrk="0" hangingPunct="1">
        <a:defRPr sz="2263" kern="1200">
          <a:solidFill>
            <a:schemeClr val="tx1"/>
          </a:solidFill>
          <a:latin typeface="+mn-lt"/>
          <a:ea typeface="+mn-ea"/>
          <a:cs typeface="+mn-cs"/>
        </a:defRPr>
      </a:lvl6pPr>
      <a:lvl7pPr marL="3448259" algn="l" defTabSz="1149420" rtl="0" eaLnBrk="1" latinLnBrk="0" hangingPunct="1">
        <a:defRPr sz="2263" kern="1200">
          <a:solidFill>
            <a:schemeClr val="tx1"/>
          </a:solidFill>
          <a:latin typeface="+mn-lt"/>
          <a:ea typeface="+mn-ea"/>
          <a:cs typeface="+mn-cs"/>
        </a:defRPr>
      </a:lvl7pPr>
      <a:lvl8pPr marL="4022968" algn="l" defTabSz="1149420" rtl="0" eaLnBrk="1" latinLnBrk="0" hangingPunct="1">
        <a:defRPr sz="2263" kern="1200">
          <a:solidFill>
            <a:schemeClr val="tx1"/>
          </a:solidFill>
          <a:latin typeface="+mn-lt"/>
          <a:ea typeface="+mn-ea"/>
          <a:cs typeface="+mn-cs"/>
        </a:defRPr>
      </a:lvl8pPr>
      <a:lvl9pPr marL="4597679" algn="l" defTabSz="1149420" rtl="0" eaLnBrk="1" latinLnBrk="0" hangingPunct="1">
        <a:defRPr sz="226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630" name="Image 3"/>
          <p:cNvPicPr/>
          <p:nvPr/>
        </p:nvPicPr>
        <p:blipFill>
          <a:blip r:embed="rId15"/>
          <a:stretch/>
        </p:blipFill>
        <p:spPr>
          <a:xfrm>
            <a:off x="11264722" y="6957720"/>
            <a:ext cx="1278385" cy="362520"/>
          </a:xfrm>
          <a:prstGeom prst="rect">
            <a:avLst/>
          </a:prstGeom>
          <a:ln>
            <a:noFill/>
          </a:ln>
        </p:spPr>
      </p:pic>
      <p:sp>
        <p:nvSpPr>
          <p:cNvPr id="666" name="PlaceHolder 34"/>
          <p:cNvSpPr>
            <a:spLocks noGrp="1"/>
          </p:cNvSpPr>
          <p:nvPr>
            <p:ph type="title"/>
          </p:nvPr>
        </p:nvSpPr>
        <p:spPr>
          <a:xfrm>
            <a:off x="671548" y="301320"/>
            <a:ext cx="12095104" cy="1261800"/>
          </a:xfrm>
          <a:prstGeom prst="rect">
            <a:avLst/>
          </a:prstGeom>
        </p:spPr>
        <p:txBody>
          <a:bodyPr lIns="0" tIns="0" rIns="0" bIns="0" anchor="ctr">
            <a:noAutofit/>
          </a:bodyPr>
          <a:lstStyle/>
          <a:p>
            <a:pPr algn="ctr"/>
            <a:r>
              <a:rPr lang="fr-FR" sz="5531" b="0" strike="noStrike" spc="-1">
                <a:latin typeface="Arial"/>
              </a:rPr>
              <a:t>Cliquez pour éditer le format du texte-titre</a:t>
            </a:r>
          </a:p>
        </p:txBody>
      </p:sp>
      <p:sp>
        <p:nvSpPr>
          <p:cNvPr id="667" name="PlaceHolder 35"/>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4022" b="0" strike="noStrike" spc="-1">
                <a:latin typeface="Arial"/>
              </a:rPr>
              <a:t>Cliquez pour éditer le format du plan de texte</a:t>
            </a:r>
          </a:p>
          <a:p>
            <a:pPr marL="1086066" lvl="1" indent="-407274">
              <a:spcBef>
                <a:spcPts val="1425"/>
              </a:spcBef>
              <a:buClr>
                <a:srgbClr val="000000"/>
              </a:buClr>
              <a:buSzPct val="75000"/>
              <a:buFont typeface="Symbol" charset="2"/>
              <a:buChar char=""/>
            </a:pPr>
            <a:r>
              <a:rPr lang="fr-FR" sz="3521" b="0" strike="noStrike" spc="-1">
                <a:latin typeface="Arial"/>
              </a:rPr>
              <a:t>Second niveau de plan</a:t>
            </a:r>
          </a:p>
          <a:p>
            <a:pPr marL="1629098" lvl="2" indent="-362022">
              <a:spcBef>
                <a:spcPts val="1068"/>
              </a:spcBef>
              <a:buClr>
                <a:srgbClr val="000000"/>
              </a:buClr>
              <a:buSzPct val="45000"/>
              <a:buFont typeface="Wingdings" charset="2"/>
              <a:buChar char=""/>
            </a:pPr>
            <a:r>
              <a:rPr lang="fr-FR" sz="3017" b="0" strike="noStrike" spc="-1">
                <a:latin typeface="Arial"/>
              </a:rPr>
              <a:t>Troisième niveau de plan</a:t>
            </a:r>
          </a:p>
          <a:p>
            <a:pPr marL="2172131" lvl="3" indent="-271516">
              <a:spcBef>
                <a:spcPts val="714"/>
              </a:spcBef>
              <a:buClr>
                <a:srgbClr val="000000"/>
              </a:buClr>
              <a:buSzPct val="75000"/>
              <a:buFont typeface="Symbol" charset="2"/>
              <a:buChar char=""/>
            </a:pPr>
            <a:r>
              <a:rPr lang="fr-FR" sz="2514" b="0" strike="noStrike" spc="-1">
                <a:latin typeface="Arial"/>
              </a:rPr>
              <a:t>Quatrième niveau de plan</a:t>
            </a:r>
          </a:p>
          <a:p>
            <a:pPr marL="2715164" lvl="4" indent="-271516">
              <a:spcBef>
                <a:spcPts val="356"/>
              </a:spcBef>
              <a:buClr>
                <a:srgbClr val="000000"/>
              </a:buClr>
              <a:buSzPct val="45000"/>
              <a:buFont typeface="Wingdings" charset="2"/>
              <a:buChar char=""/>
            </a:pPr>
            <a:r>
              <a:rPr lang="fr-FR" sz="2514" b="0" strike="noStrike" spc="-1">
                <a:latin typeface="Arial"/>
              </a:rPr>
              <a:t>Cinquième niveau de plan</a:t>
            </a:r>
          </a:p>
          <a:p>
            <a:pPr marL="3258196" lvl="5" indent="-271516">
              <a:spcBef>
                <a:spcPts val="356"/>
              </a:spcBef>
              <a:buClr>
                <a:srgbClr val="000000"/>
              </a:buClr>
              <a:buSzPct val="45000"/>
              <a:buFont typeface="Wingdings" charset="2"/>
              <a:buChar char=""/>
            </a:pPr>
            <a:r>
              <a:rPr lang="fr-FR" sz="2514" b="0" strike="noStrike" spc="-1">
                <a:latin typeface="Arial"/>
              </a:rPr>
              <a:t>Sixième niveau de plan</a:t>
            </a:r>
          </a:p>
          <a:p>
            <a:pPr marL="3801230" lvl="6" indent="-271516">
              <a:spcBef>
                <a:spcPts val="356"/>
              </a:spcBef>
              <a:buClr>
                <a:srgbClr val="000000"/>
              </a:buClr>
              <a:buSzPct val="45000"/>
              <a:buFont typeface="Wingdings" charset="2"/>
              <a:buChar char=""/>
            </a:pPr>
            <a:r>
              <a:rPr lang="fr-FR" sz="2514"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1149420" rtl="0" eaLnBrk="1" latinLnBrk="0" hangingPunct="1">
        <a:lnSpc>
          <a:spcPct val="90000"/>
        </a:lnSpc>
        <a:spcBef>
          <a:spcPct val="0"/>
        </a:spcBef>
        <a:buNone/>
        <a:defRPr sz="5531" kern="1200">
          <a:solidFill>
            <a:schemeClr val="tx1"/>
          </a:solidFill>
          <a:latin typeface="+mj-lt"/>
          <a:ea typeface="+mj-ea"/>
          <a:cs typeface="+mj-cs"/>
        </a:defRPr>
      </a:lvl1pPr>
    </p:titleStyle>
    <p:bodyStyle>
      <a:lvl1pPr marL="543024" indent="-407268" algn="l" defTabSz="1149420" rtl="0" eaLnBrk="1" latinLnBrk="0" hangingPunct="1">
        <a:lnSpc>
          <a:spcPct val="90000"/>
        </a:lnSpc>
        <a:spcBef>
          <a:spcPts val="1781"/>
        </a:spcBef>
        <a:buClr>
          <a:srgbClr val="000000"/>
        </a:buClr>
        <a:buSzPct val="45000"/>
        <a:buFont typeface="Wingdings" charset="2"/>
        <a:buChar char=""/>
        <a:defRPr sz="3521" kern="1200">
          <a:solidFill>
            <a:schemeClr val="tx1"/>
          </a:solidFill>
          <a:latin typeface="+mn-lt"/>
          <a:ea typeface="+mn-ea"/>
          <a:cs typeface="+mn-cs"/>
        </a:defRPr>
      </a:lvl1pPr>
      <a:lvl2pPr marL="862064" indent="-287354" algn="l" defTabSz="1149420" rtl="0" eaLnBrk="1" latinLnBrk="0" hangingPunct="1">
        <a:lnSpc>
          <a:spcPct val="90000"/>
        </a:lnSpc>
        <a:spcBef>
          <a:spcPts val="629"/>
        </a:spcBef>
        <a:buFont typeface="Arial" panose="020B0604020202020204" pitchFamily="34" charset="0"/>
        <a:buChar char="•"/>
        <a:defRPr sz="3017" kern="1200">
          <a:solidFill>
            <a:schemeClr val="tx1"/>
          </a:solidFill>
          <a:latin typeface="+mn-lt"/>
          <a:ea typeface="+mn-ea"/>
          <a:cs typeface="+mn-cs"/>
        </a:defRPr>
      </a:lvl2pPr>
      <a:lvl3pPr marL="1436774" indent="-287354" algn="l" defTabSz="1149420" rtl="0" eaLnBrk="1" latinLnBrk="0" hangingPunct="1">
        <a:lnSpc>
          <a:spcPct val="90000"/>
        </a:lnSpc>
        <a:spcBef>
          <a:spcPts val="629"/>
        </a:spcBef>
        <a:buFont typeface="Arial" panose="020B0604020202020204" pitchFamily="34" charset="0"/>
        <a:buChar char="•"/>
        <a:defRPr sz="2514" kern="1200">
          <a:solidFill>
            <a:schemeClr val="tx1"/>
          </a:solidFill>
          <a:latin typeface="+mn-lt"/>
          <a:ea typeface="+mn-ea"/>
          <a:cs typeface="+mn-cs"/>
        </a:defRPr>
      </a:lvl3pPr>
      <a:lvl4pPr marL="2011484"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4pPr>
      <a:lvl5pPr marL="258619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5pPr>
      <a:lvl6pPr marL="316090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6pPr>
      <a:lvl7pPr marL="373561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7pPr>
      <a:lvl8pPr marL="4310322"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8pPr>
      <a:lvl9pPr marL="4885033" indent="-287354" algn="l" defTabSz="1149420" rtl="0" eaLnBrk="1" latinLnBrk="0" hangingPunct="1">
        <a:lnSpc>
          <a:spcPct val="90000"/>
        </a:lnSpc>
        <a:spcBef>
          <a:spcPts val="629"/>
        </a:spcBef>
        <a:buFont typeface="Arial" panose="020B0604020202020204" pitchFamily="34" charset="0"/>
        <a:buChar char="•"/>
        <a:defRPr sz="2263" kern="1200">
          <a:solidFill>
            <a:schemeClr val="tx1"/>
          </a:solidFill>
          <a:latin typeface="+mn-lt"/>
          <a:ea typeface="+mn-ea"/>
          <a:cs typeface="+mn-cs"/>
        </a:defRPr>
      </a:lvl9pPr>
    </p:bodyStyle>
    <p:otherStyle>
      <a:defPPr>
        <a:defRPr lang="fr-FR"/>
      </a:defPPr>
      <a:lvl1pPr marL="0" algn="l" defTabSz="1149420" rtl="0" eaLnBrk="1" latinLnBrk="0" hangingPunct="1">
        <a:defRPr sz="2263" kern="1200">
          <a:solidFill>
            <a:schemeClr val="tx1"/>
          </a:solidFill>
          <a:latin typeface="+mn-lt"/>
          <a:ea typeface="+mn-ea"/>
          <a:cs typeface="+mn-cs"/>
        </a:defRPr>
      </a:lvl1pPr>
      <a:lvl2pPr marL="574709" algn="l" defTabSz="1149420" rtl="0" eaLnBrk="1" latinLnBrk="0" hangingPunct="1">
        <a:defRPr sz="2263" kern="1200">
          <a:solidFill>
            <a:schemeClr val="tx1"/>
          </a:solidFill>
          <a:latin typeface="+mn-lt"/>
          <a:ea typeface="+mn-ea"/>
          <a:cs typeface="+mn-cs"/>
        </a:defRPr>
      </a:lvl2pPr>
      <a:lvl3pPr marL="1149420" algn="l" defTabSz="1149420" rtl="0" eaLnBrk="1" latinLnBrk="0" hangingPunct="1">
        <a:defRPr sz="2263" kern="1200">
          <a:solidFill>
            <a:schemeClr val="tx1"/>
          </a:solidFill>
          <a:latin typeface="+mn-lt"/>
          <a:ea typeface="+mn-ea"/>
          <a:cs typeface="+mn-cs"/>
        </a:defRPr>
      </a:lvl3pPr>
      <a:lvl4pPr marL="1724129" algn="l" defTabSz="1149420" rtl="0" eaLnBrk="1" latinLnBrk="0" hangingPunct="1">
        <a:defRPr sz="2263" kern="1200">
          <a:solidFill>
            <a:schemeClr val="tx1"/>
          </a:solidFill>
          <a:latin typeface="+mn-lt"/>
          <a:ea typeface="+mn-ea"/>
          <a:cs typeface="+mn-cs"/>
        </a:defRPr>
      </a:lvl4pPr>
      <a:lvl5pPr marL="2298839" algn="l" defTabSz="1149420" rtl="0" eaLnBrk="1" latinLnBrk="0" hangingPunct="1">
        <a:defRPr sz="2263" kern="1200">
          <a:solidFill>
            <a:schemeClr val="tx1"/>
          </a:solidFill>
          <a:latin typeface="+mn-lt"/>
          <a:ea typeface="+mn-ea"/>
          <a:cs typeface="+mn-cs"/>
        </a:defRPr>
      </a:lvl5pPr>
      <a:lvl6pPr marL="2873549" algn="l" defTabSz="1149420" rtl="0" eaLnBrk="1" latinLnBrk="0" hangingPunct="1">
        <a:defRPr sz="2263" kern="1200">
          <a:solidFill>
            <a:schemeClr val="tx1"/>
          </a:solidFill>
          <a:latin typeface="+mn-lt"/>
          <a:ea typeface="+mn-ea"/>
          <a:cs typeface="+mn-cs"/>
        </a:defRPr>
      </a:lvl6pPr>
      <a:lvl7pPr marL="3448259" algn="l" defTabSz="1149420" rtl="0" eaLnBrk="1" latinLnBrk="0" hangingPunct="1">
        <a:defRPr sz="2263" kern="1200">
          <a:solidFill>
            <a:schemeClr val="tx1"/>
          </a:solidFill>
          <a:latin typeface="+mn-lt"/>
          <a:ea typeface="+mn-ea"/>
          <a:cs typeface="+mn-cs"/>
        </a:defRPr>
      </a:lvl7pPr>
      <a:lvl8pPr marL="4022968" algn="l" defTabSz="1149420" rtl="0" eaLnBrk="1" latinLnBrk="0" hangingPunct="1">
        <a:defRPr sz="2263" kern="1200">
          <a:solidFill>
            <a:schemeClr val="tx1"/>
          </a:solidFill>
          <a:latin typeface="+mn-lt"/>
          <a:ea typeface="+mn-ea"/>
          <a:cs typeface="+mn-cs"/>
        </a:defRPr>
      </a:lvl8pPr>
      <a:lvl9pPr marL="4597679" algn="l" defTabSz="1149420" rtl="0" eaLnBrk="1" latinLnBrk="0" hangingPunct="1">
        <a:defRPr sz="226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6" name="Image 3"/>
          <p:cNvPicPr/>
          <p:nvPr/>
        </p:nvPicPr>
        <p:blipFill>
          <a:blip r:embed="rId14"/>
          <a:stretch/>
        </p:blipFill>
        <p:spPr>
          <a:xfrm>
            <a:off x="11264719" y="6957721"/>
            <a:ext cx="1278385" cy="362520"/>
          </a:xfrm>
          <a:prstGeom prst="rect">
            <a:avLst/>
          </a:prstGeom>
          <a:ln>
            <a:noFill/>
          </a:ln>
        </p:spPr>
      </p:pic>
      <p:sp>
        <p:nvSpPr>
          <p:cNvPr id="87" name="CustomShape 1"/>
          <p:cNvSpPr/>
          <p:nvPr/>
        </p:nvSpPr>
        <p:spPr>
          <a:xfrm>
            <a:off x="1" y="0"/>
            <a:ext cx="13438652" cy="7558920"/>
          </a:xfrm>
          <a:prstGeom prst="rect">
            <a:avLst/>
          </a:prstGeom>
          <a:solidFill>
            <a:srgbClr val="230021"/>
          </a:solidFill>
          <a:ln w="25560">
            <a:noFill/>
          </a:ln>
        </p:spPr>
        <p:style>
          <a:lnRef idx="0">
            <a:scrgbClr r="0" g="0" b="0"/>
          </a:lnRef>
          <a:fillRef idx="0">
            <a:scrgbClr r="0" g="0" b="0"/>
          </a:fillRef>
          <a:effectRef idx="0">
            <a:scrgbClr r="0" g="0" b="0"/>
          </a:effectRef>
          <a:fontRef idx="minor"/>
        </p:style>
      </p:sp>
      <p:sp>
        <p:nvSpPr>
          <p:cNvPr id="88" name="CustomShape 2"/>
          <p:cNvSpPr/>
          <p:nvPr/>
        </p:nvSpPr>
        <p:spPr>
          <a:xfrm rot="5400000">
            <a:off x="6618717" y="184593"/>
            <a:ext cx="204840" cy="95936"/>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9" name="CustomShape 3"/>
          <p:cNvSpPr/>
          <p:nvPr/>
        </p:nvSpPr>
        <p:spPr>
          <a:xfrm rot="5400000">
            <a:off x="6655437" y="416793"/>
            <a:ext cx="131400" cy="95936"/>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90" name="CustomShape 4"/>
          <p:cNvSpPr/>
          <p:nvPr/>
        </p:nvSpPr>
        <p:spPr>
          <a:xfrm rot="5400000">
            <a:off x="6682123" y="6797073"/>
            <a:ext cx="78480" cy="95936"/>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91" name="CustomShape 5"/>
          <p:cNvSpPr/>
          <p:nvPr/>
        </p:nvSpPr>
        <p:spPr>
          <a:xfrm rot="5400000">
            <a:off x="6642163" y="6980313"/>
            <a:ext cx="158400" cy="95936"/>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92" name="CustomShape 6"/>
          <p:cNvSpPr/>
          <p:nvPr/>
        </p:nvSpPr>
        <p:spPr>
          <a:xfrm rot="5400000">
            <a:off x="6597837" y="7246713"/>
            <a:ext cx="246600" cy="95936"/>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93" name="PlaceHolder 7"/>
          <p:cNvSpPr>
            <a:spLocks noGrp="1"/>
          </p:cNvSpPr>
          <p:nvPr>
            <p:ph type="title"/>
          </p:nvPr>
        </p:nvSpPr>
        <p:spPr>
          <a:xfrm>
            <a:off x="678789" y="682200"/>
            <a:ext cx="12095104" cy="1261800"/>
          </a:xfrm>
          <a:prstGeom prst="rect">
            <a:avLst/>
          </a:prstGeom>
        </p:spPr>
        <p:txBody>
          <a:bodyPr lIns="0" tIns="0" rIns="0" bIns="0" anchor="ctr">
            <a:noAutofit/>
          </a:bodyPr>
          <a:lstStyle/>
          <a:p>
            <a:pPr algn="ctr"/>
            <a:r>
              <a:rPr lang="fr-FR" sz="4400" b="0" strike="noStrike" spc="-1">
                <a:solidFill>
                  <a:srgbClr val="FFFFFF"/>
                </a:solidFill>
                <a:latin typeface="Arial"/>
              </a:rPr>
              <a:t>Cliquez pour éditer le format du texte-titre</a:t>
            </a:r>
          </a:p>
        </p:txBody>
      </p:sp>
      <p:sp>
        <p:nvSpPr>
          <p:cNvPr id="94" name="PlaceHolder 8"/>
          <p:cNvSpPr>
            <a:spLocks noGrp="1"/>
          </p:cNvSpPr>
          <p:nvPr>
            <p:ph type="body"/>
          </p:nvPr>
        </p:nvSpPr>
        <p:spPr>
          <a:xfrm>
            <a:off x="678789" y="216000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solidFill>
                  <a:srgbClr val="FFFFFF"/>
                </a:solidFill>
                <a:latin typeface="Arial"/>
              </a:rPr>
              <a:t>Cliquez pour éditer le format du plan de texte</a:t>
            </a:r>
          </a:p>
          <a:p>
            <a:pPr marL="864084" lvl="1" indent="-324032">
              <a:spcBef>
                <a:spcPts val="1134"/>
              </a:spcBef>
              <a:buClr>
                <a:srgbClr val="000000"/>
              </a:buClr>
              <a:buSzPct val="75000"/>
              <a:buFont typeface="Symbol" charset="2"/>
              <a:buChar char=""/>
            </a:pPr>
            <a:r>
              <a:rPr lang="fr-FR" sz="2800" b="0" strike="noStrike" spc="-1">
                <a:solidFill>
                  <a:srgbClr val="FFFFFF"/>
                </a:solidFill>
                <a:latin typeface="Arial"/>
              </a:rPr>
              <a:t>Second niveau de plan</a:t>
            </a:r>
          </a:p>
          <a:p>
            <a:pPr marL="1296126" lvl="2" indent="-288028">
              <a:spcBef>
                <a:spcPts val="850"/>
              </a:spcBef>
              <a:buClr>
                <a:srgbClr val="000000"/>
              </a:buClr>
              <a:buSzPct val="45000"/>
              <a:buFont typeface="Wingdings" charset="2"/>
              <a:buChar char=""/>
            </a:pPr>
            <a:r>
              <a:rPr lang="fr-FR" sz="2400" b="0" strike="noStrike" spc="-1">
                <a:solidFill>
                  <a:srgbClr val="FFFFFF"/>
                </a:solidFill>
                <a:latin typeface="Arial"/>
              </a:rPr>
              <a:t>Troisième niveau de plan</a:t>
            </a:r>
          </a:p>
          <a:p>
            <a:pPr marL="1728168" lvl="3" indent="-216021">
              <a:spcBef>
                <a:spcPts val="567"/>
              </a:spcBef>
              <a:buClr>
                <a:srgbClr val="000000"/>
              </a:buClr>
              <a:buSzPct val="75000"/>
              <a:buFont typeface="Symbol" charset="2"/>
              <a:buChar char=""/>
            </a:pPr>
            <a:r>
              <a:rPr lang="fr-FR" sz="2000" b="0" strike="noStrike" spc="-1">
                <a:solidFill>
                  <a:srgbClr val="FFFFFF"/>
                </a:solidFill>
                <a:latin typeface="Arial"/>
              </a:rPr>
              <a:t>Quatrième niveau de plan</a:t>
            </a:r>
          </a:p>
          <a:p>
            <a:pPr marL="2160210" lvl="4" indent="-216021">
              <a:spcBef>
                <a:spcPts val="283"/>
              </a:spcBef>
              <a:buClr>
                <a:srgbClr val="000000"/>
              </a:buClr>
              <a:buSzPct val="45000"/>
              <a:buFont typeface="Wingdings" charset="2"/>
              <a:buChar char=""/>
            </a:pPr>
            <a:r>
              <a:rPr lang="fr-FR" sz="2000" b="0" strike="noStrike" spc="-1">
                <a:solidFill>
                  <a:srgbClr val="FFFFFF"/>
                </a:solidFill>
                <a:latin typeface="Arial"/>
              </a:rPr>
              <a:t>Cinquième niveau de plan</a:t>
            </a:r>
          </a:p>
          <a:p>
            <a:pPr marL="2592252" lvl="5" indent="-216021">
              <a:spcBef>
                <a:spcPts val="283"/>
              </a:spcBef>
              <a:buClr>
                <a:srgbClr val="000000"/>
              </a:buClr>
              <a:buSzPct val="45000"/>
              <a:buFont typeface="Wingdings" charset="2"/>
              <a:buChar char=""/>
            </a:pPr>
            <a:r>
              <a:rPr lang="fr-FR" sz="2000" b="0" strike="noStrike" spc="-1">
                <a:solidFill>
                  <a:srgbClr val="FFFFFF"/>
                </a:solidFill>
                <a:latin typeface="Arial"/>
              </a:rPr>
              <a:t>Sixième niveau de plan</a:t>
            </a:r>
          </a:p>
          <a:p>
            <a:pPr marL="3024294" lvl="6" indent="-216021">
              <a:spcBef>
                <a:spcPts val="283"/>
              </a:spcBef>
              <a:buClr>
                <a:srgbClr val="000000"/>
              </a:buClr>
              <a:buSzPct val="45000"/>
              <a:buFont typeface="Wingdings" charset="2"/>
              <a:buChar char=""/>
            </a:pPr>
            <a:r>
              <a:rPr lang="fr-FR" sz="2000" b="0" strike="noStrike" spc="-1">
                <a:solidFill>
                  <a:srgbClr val="FFFFFF"/>
                </a:solidFill>
                <a:latin typeface="Arial"/>
              </a:rPr>
              <a:t>Septième niveau de plan</a:t>
            </a:r>
          </a:p>
        </p:txBody>
      </p:sp>
    </p:spTree>
    <p:extLst>
      <p:ext uri="{BB962C8B-B14F-4D97-AF65-F5344CB8AC3E}">
        <p14:creationId xmlns:p14="http://schemas.microsoft.com/office/powerpoint/2010/main" val="193750107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l" defTabSz="91448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38118" indent="-178589" algn="l" defTabSz="914489" rtl="0" eaLnBrk="1" latinLnBrk="0" hangingPunct="1">
        <a:lnSpc>
          <a:spcPct val="90000"/>
        </a:lnSpc>
        <a:spcBef>
          <a:spcPts val="781"/>
        </a:spcBef>
        <a:buClr>
          <a:srgbClr val="000000"/>
        </a:buClr>
        <a:buSzPct val="45000"/>
        <a:buFont typeface="Wingdings" charset="2"/>
        <a:buChar char=""/>
        <a:defRPr sz="2800" kern="1200">
          <a:solidFill>
            <a:schemeClr val="tx1"/>
          </a:solidFill>
          <a:latin typeface="+mn-lt"/>
          <a:ea typeface="+mn-ea"/>
          <a:cs typeface="+mn-cs"/>
        </a:defRPr>
      </a:lvl1pPr>
      <a:lvl2pPr marL="685867" indent="-228622" algn="l" defTabSz="91448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11" indent="-228622" algn="l" defTabSz="91448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56"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00"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44"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89"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34"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78" indent="-228622" algn="l" defTabSz="9144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89" rtl="0" eaLnBrk="1" latinLnBrk="0" hangingPunct="1">
        <a:defRPr sz="1800" kern="1200">
          <a:solidFill>
            <a:schemeClr val="tx1"/>
          </a:solidFill>
          <a:latin typeface="+mn-lt"/>
          <a:ea typeface="+mn-ea"/>
          <a:cs typeface="+mn-cs"/>
        </a:defRPr>
      </a:lvl1pPr>
      <a:lvl2pPr marL="457245" algn="l" defTabSz="914489" rtl="0" eaLnBrk="1" latinLnBrk="0" hangingPunct="1">
        <a:defRPr sz="1800" kern="1200">
          <a:solidFill>
            <a:schemeClr val="tx1"/>
          </a:solidFill>
          <a:latin typeface="+mn-lt"/>
          <a:ea typeface="+mn-ea"/>
          <a:cs typeface="+mn-cs"/>
        </a:defRPr>
      </a:lvl2pPr>
      <a:lvl3pPr marL="914489" algn="l" defTabSz="914489" rtl="0" eaLnBrk="1" latinLnBrk="0" hangingPunct="1">
        <a:defRPr sz="1800" kern="1200">
          <a:solidFill>
            <a:schemeClr val="tx1"/>
          </a:solidFill>
          <a:latin typeface="+mn-lt"/>
          <a:ea typeface="+mn-ea"/>
          <a:cs typeface="+mn-cs"/>
        </a:defRPr>
      </a:lvl3pPr>
      <a:lvl4pPr marL="1371733" algn="l" defTabSz="914489" rtl="0" eaLnBrk="1" latinLnBrk="0" hangingPunct="1">
        <a:defRPr sz="1800" kern="1200">
          <a:solidFill>
            <a:schemeClr val="tx1"/>
          </a:solidFill>
          <a:latin typeface="+mn-lt"/>
          <a:ea typeface="+mn-ea"/>
          <a:cs typeface="+mn-cs"/>
        </a:defRPr>
      </a:lvl4pPr>
      <a:lvl5pPr marL="1828978" algn="l" defTabSz="914489" rtl="0" eaLnBrk="1" latinLnBrk="0" hangingPunct="1">
        <a:defRPr sz="1800" kern="1200">
          <a:solidFill>
            <a:schemeClr val="tx1"/>
          </a:solidFill>
          <a:latin typeface="+mn-lt"/>
          <a:ea typeface="+mn-ea"/>
          <a:cs typeface="+mn-cs"/>
        </a:defRPr>
      </a:lvl5pPr>
      <a:lvl6pPr marL="2286222" algn="l" defTabSz="914489" rtl="0" eaLnBrk="1" latinLnBrk="0" hangingPunct="1">
        <a:defRPr sz="1800" kern="1200">
          <a:solidFill>
            <a:schemeClr val="tx1"/>
          </a:solidFill>
          <a:latin typeface="+mn-lt"/>
          <a:ea typeface="+mn-ea"/>
          <a:cs typeface="+mn-cs"/>
        </a:defRPr>
      </a:lvl6pPr>
      <a:lvl7pPr marL="2743467" algn="l" defTabSz="914489" rtl="0" eaLnBrk="1" latinLnBrk="0" hangingPunct="1">
        <a:defRPr sz="1800" kern="1200">
          <a:solidFill>
            <a:schemeClr val="tx1"/>
          </a:solidFill>
          <a:latin typeface="+mn-lt"/>
          <a:ea typeface="+mn-ea"/>
          <a:cs typeface="+mn-cs"/>
        </a:defRPr>
      </a:lvl7pPr>
      <a:lvl8pPr marL="3200711" algn="l" defTabSz="914489" rtl="0" eaLnBrk="1" latinLnBrk="0" hangingPunct="1">
        <a:defRPr sz="1800" kern="1200">
          <a:solidFill>
            <a:schemeClr val="tx1"/>
          </a:solidFill>
          <a:latin typeface="+mn-lt"/>
          <a:ea typeface="+mn-ea"/>
          <a:cs typeface="+mn-cs"/>
        </a:defRPr>
      </a:lvl8pPr>
      <a:lvl9pPr marL="3657956" algn="l" defTabSz="9144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4" name="Image 3"/>
          <p:cNvPicPr/>
          <p:nvPr/>
        </p:nvPicPr>
        <p:blipFill>
          <a:blip r:embed="rId14"/>
          <a:stretch/>
        </p:blipFill>
        <p:spPr>
          <a:xfrm>
            <a:off x="11264719" y="6957720"/>
            <a:ext cx="1278385" cy="362520"/>
          </a:xfrm>
          <a:prstGeom prst="rect">
            <a:avLst/>
          </a:prstGeom>
          <a:ln>
            <a:noFill/>
          </a:ln>
        </p:spPr>
      </p:pic>
      <p:sp>
        <p:nvSpPr>
          <p:cNvPr id="235" name="CustomShape 1"/>
          <p:cNvSpPr/>
          <p:nvPr/>
        </p:nvSpPr>
        <p:spPr>
          <a:xfrm>
            <a:off x="0"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36" name="CustomShape 2"/>
          <p:cNvSpPr/>
          <p:nvPr/>
        </p:nvSpPr>
        <p:spPr>
          <a:xfrm>
            <a:off x="0"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37" name="CustomShape 3"/>
          <p:cNvSpPr/>
          <p:nvPr/>
        </p:nvSpPr>
        <p:spPr>
          <a:xfrm>
            <a:off x="249341"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38" name="CustomShape 4"/>
          <p:cNvSpPr/>
          <p:nvPr/>
        </p:nvSpPr>
        <p:spPr>
          <a:xfrm>
            <a:off x="636704"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39" name="CustomShape 5"/>
          <p:cNvSpPr/>
          <p:nvPr/>
        </p:nvSpPr>
        <p:spPr>
          <a:xfrm>
            <a:off x="1177471"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40" name="CustomShape 6"/>
          <p:cNvSpPr/>
          <p:nvPr/>
        </p:nvSpPr>
        <p:spPr>
          <a:xfrm>
            <a:off x="1546733"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1" name="CustomShape 7"/>
          <p:cNvSpPr/>
          <p:nvPr/>
        </p:nvSpPr>
        <p:spPr>
          <a:xfrm>
            <a:off x="1868931"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2" name="CustomShape 8"/>
          <p:cNvSpPr/>
          <p:nvPr/>
        </p:nvSpPr>
        <p:spPr>
          <a:xfrm>
            <a:off x="2555864"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243" name="CustomShape 9"/>
          <p:cNvSpPr/>
          <p:nvPr/>
        </p:nvSpPr>
        <p:spPr>
          <a:xfrm>
            <a:off x="2805206"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44" name="CustomShape 10"/>
          <p:cNvSpPr/>
          <p:nvPr/>
        </p:nvSpPr>
        <p:spPr>
          <a:xfrm>
            <a:off x="3158176"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45" name="CustomShape 11"/>
          <p:cNvSpPr/>
          <p:nvPr/>
        </p:nvSpPr>
        <p:spPr>
          <a:xfrm>
            <a:off x="3702564"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46" name="CustomShape 12"/>
          <p:cNvSpPr/>
          <p:nvPr/>
        </p:nvSpPr>
        <p:spPr>
          <a:xfrm>
            <a:off x="4170476"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47" name="CustomShape 13"/>
          <p:cNvSpPr/>
          <p:nvPr/>
        </p:nvSpPr>
        <p:spPr>
          <a:xfrm>
            <a:off x="4533854"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48" name="CustomShape 14"/>
          <p:cNvSpPr/>
          <p:nvPr/>
        </p:nvSpPr>
        <p:spPr>
          <a:xfrm>
            <a:off x="4533854"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49" name="CustomShape 15"/>
          <p:cNvSpPr/>
          <p:nvPr/>
        </p:nvSpPr>
        <p:spPr>
          <a:xfrm>
            <a:off x="4783195"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0" name="CustomShape 16"/>
          <p:cNvSpPr/>
          <p:nvPr/>
        </p:nvSpPr>
        <p:spPr>
          <a:xfrm>
            <a:off x="5170105"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51" name="CustomShape 17"/>
          <p:cNvSpPr/>
          <p:nvPr/>
        </p:nvSpPr>
        <p:spPr>
          <a:xfrm>
            <a:off x="5711325"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2" name="CustomShape 18"/>
          <p:cNvSpPr/>
          <p:nvPr/>
        </p:nvSpPr>
        <p:spPr>
          <a:xfrm>
            <a:off x="6080587"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3" name="CustomShape 19"/>
          <p:cNvSpPr/>
          <p:nvPr/>
        </p:nvSpPr>
        <p:spPr>
          <a:xfrm>
            <a:off x="6402785"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4" name="CustomShape 20"/>
          <p:cNvSpPr/>
          <p:nvPr/>
        </p:nvSpPr>
        <p:spPr>
          <a:xfrm>
            <a:off x="7089266"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55" name="CustomShape 21"/>
          <p:cNvSpPr/>
          <p:nvPr/>
        </p:nvSpPr>
        <p:spPr>
          <a:xfrm>
            <a:off x="7338608"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56" name="CustomShape 22"/>
          <p:cNvSpPr/>
          <p:nvPr/>
        </p:nvSpPr>
        <p:spPr>
          <a:xfrm>
            <a:off x="7692030"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57" name="CustomShape 23"/>
          <p:cNvSpPr/>
          <p:nvPr/>
        </p:nvSpPr>
        <p:spPr>
          <a:xfrm>
            <a:off x="8235966"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58" name="CustomShape 24"/>
          <p:cNvSpPr/>
          <p:nvPr/>
        </p:nvSpPr>
        <p:spPr>
          <a:xfrm>
            <a:off x="8704330"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59" name="CustomShape 25"/>
          <p:cNvSpPr/>
          <p:nvPr/>
        </p:nvSpPr>
        <p:spPr>
          <a:xfrm>
            <a:off x="9042819"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260" name="CustomShape 26"/>
          <p:cNvSpPr/>
          <p:nvPr/>
        </p:nvSpPr>
        <p:spPr>
          <a:xfrm>
            <a:off x="9042819"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61" name="CustomShape 27"/>
          <p:cNvSpPr/>
          <p:nvPr/>
        </p:nvSpPr>
        <p:spPr>
          <a:xfrm>
            <a:off x="9292160"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2" name="CustomShape 28"/>
          <p:cNvSpPr/>
          <p:nvPr/>
        </p:nvSpPr>
        <p:spPr>
          <a:xfrm>
            <a:off x="9679070"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63" name="CustomShape 29"/>
          <p:cNvSpPr/>
          <p:nvPr/>
        </p:nvSpPr>
        <p:spPr>
          <a:xfrm>
            <a:off x="10219838"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4" name="CustomShape 30"/>
          <p:cNvSpPr/>
          <p:nvPr/>
        </p:nvSpPr>
        <p:spPr>
          <a:xfrm>
            <a:off x="10589099"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65" name="CustomShape 31"/>
          <p:cNvSpPr/>
          <p:nvPr/>
        </p:nvSpPr>
        <p:spPr>
          <a:xfrm>
            <a:off x="10911750"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66" name="CustomShape 32"/>
          <p:cNvSpPr/>
          <p:nvPr/>
        </p:nvSpPr>
        <p:spPr>
          <a:xfrm>
            <a:off x="11598231"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67" name="CustomShape 33"/>
          <p:cNvSpPr/>
          <p:nvPr/>
        </p:nvSpPr>
        <p:spPr>
          <a:xfrm>
            <a:off x="11847573"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68" name="CustomShape 34"/>
          <p:cNvSpPr/>
          <p:nvPr/>
        </p:nvSpPr>
        <p:spPr>
          <a:xfrm>
            <a:off x="12200995"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69" name="CustomShape 35"/>
          <p:cNvSpPr/>
          <p:nvPr/>
        </p:nvSpPr>
        <p:spPr>
          <a:xfrm>
            <a:off x="12744931"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70" name="CustomShape 36"/>
          <p:cNvSpPr/>
          <p:nvPr/>
        </p:nvSpPr>
        <p:spPr>
          <a:xfrm>
            <a:off x="13212842"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71" name="PlaceHolder 37"/>
          <p:cNvSpPr>
            <a:spLocks noGrp="1"/>
          </p:cNvSpPr>
          <p:nvPr>
            <p:ph type="title"/>
          </p:nvPr>
        </p:nvSpPr>
        <p:spPr>
          <a:xfrm>
            <a:off x="671548" y="301320"/>
            <a:ext cx="12095104" cy="126180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272" name="PlaceHolder 38"/>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extLst>
      <p:ext uri="{BB962C8B-B14F-4D97-AF65-F5344CB8AC3E}">
        <p14:creationId xmlns:p14="http://schemas.microsoft.com/office/powerpoint/2010/main" val="971810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60" name="Image 293"/>
          <p:cNvPicPr/>
          <p:nvPr/>
        </p:nvPicPr>
        <p:blipFill>
          <a:blip r:embed="rId14"/>
          <a:stretch/>
        </p:blipFill>
        <p:spPr>
          <a:xfrm>
            <a:off x="452" y="0"/>
            <a:ext cx="453" cy="360"/>
          </a:xfrm>
          <a:prstGeom prst="rect">
            <a:avLst/>
          </a:prstGeom>
          <a:ln>
            <a:noFill/>
          </a:ln>
        </p:spPr>
      </p:pic>
      <p:pic>
        <p:nvPicPr>
          <p:cNvPr id="1761" name="Image 287"/>
          <p:cNvPicPr/>
          <p:nvPr/>
        </p:nvPicPr>
        <p:blipFill>
          <a:blip r:embed="rId14"/>
          <a:stretch/>
        </p:blipFill>
        <p:spPr>
          <a:xfrm>
            <a:off x="452" y="0"/>
            <a:ext cx="453" cy="360"/>
          </a:xfrm>
          <a:prstGeom prst="rect">
            <a:avLst/>
          </a:prstGeom>
          <a:ln>
            <a:noFill/>
          </a:ln>
        </p:spPr>
      </p:pic>
      <p:pic>
        <p:nvPicPr>
          <p:cNvPr id="1762" name="Google Shape;11;p18"/>
          <p:cNvPicPr/>
          <p:nvPr/>
        </p:nvPicPr>
        <p:blipFill>
          <a:blip r:embed="rId15"/>
          <a:stretch/>
        </p:blipFill>
        <p:spPr>
          <a:xfrm>
            <a:off x="11264719" y="6957720"/>
            <a:ext cx="1277480" cy="361800"/>
          </a:xfrm>
          <a:prstGeom prst="rect">
            <a:avLst/>
          </a:prstGeom>
          <a:ln>
            <a:noFill/>
          </a:ln>
        </p:spPr>
      </p:pic>
      <p:grpSp>
        <p:nvGrpSpPr>
          <p:cNvPr id="1763" name="Group 1"/>
          <p:cNvGrpSpPr/>
          <p:nvPr/>
        </p:nvGrpSpPr>
        <p:grpSpPr>
          <a:xfrm>
            <a:off x="0" y="74160"/>
            <a:ext cx="4398549" cy="109440"/>
            <a:chOff x="0" y="74160"/>
            <a:chExt cx="3499200" cy="109440"/>
          </a:xfrm>
        </p:grpSpPr>
        <p:sp>
          <p:nvSpPr>
            <p:cNvPr id="1764" name="CustomShape 2"/>
            <p:cNvSpPr/>
            <p:nvPr/>
          </p:nvSpPr>
          <p:spPr>
            <a:xfrm>
              <a:off x="0" y="74160"/>
              <a:ext cx="3496680" cy="109440"/>
            </a:xfrm>
            <a:prstGeom prst="rect">
              <a:avLst/>
            </a:prstGeom>
            <a:noFill/>
            <a:ln>
              <a:noFill/>
            </a:ln>
          </p:spPr>
          <p:style>
            <a:lnRef idx="0">
              <a:scrgbClr r="0" g="0" b="0"/>
            </a:lnRef>
            <a:fillRef idx="0">
              <a:scrgbClr r="0" g="0" b="0"/>
            </a:fillRef>
            <a:effectRef idx="0">
              <a:scrgbClr r="0" g="0" b="0"/>
            </a:effectRef>
            <a:fontRef idx="minor"/>
          </p:style>
        </p:sp>
        <p:sp>
          <p:nvSpPr>
            <p:cNvPr id="1765" name="CustomShape 3"/>
            <p:cNvSpPr/>
            <p:nvPr/>
          </p:nvSpPr>
          <p:spPr>
            <a:xfrm>
              <a:off x="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66" name="CustomShape 4"/>
            <p:cNvSpPr/>
            <p:nvPr/>
          </p:nvSpPr>
          <p:spPr>
            <a:xfrm>
              <a:off x="198360" y="74160"/>
              <a:ext cx="218880" cy="1054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67" name="CustomShape 5"/>
            <p:cNvSpPr/>
            <p:nvPr/>
          </p:nvSpPr>
          <p:spPr>
            <a:xfrm>
              <a:off x="506520" y="74160"/>
              <a:ext cx="341280" cy="1054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1768" name="CustomShape 6"/>
            <p:cNvSpPr/>
            <p:nvPr/>
          </p:nvSpPr>
          <p:spPr>
            <a:xfrm>
              <a:off x="936720" y="74160"/>
              <a:ext cx="205920" cy="1054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69" name="CustomShape 7"/>
            <p:cNvSpPr/>
            <p:nvPr/>
          </p:nvSpPr>
          <p:spPr>
            <a:xfrm>
              <a:off x="1230480" y="74160"/>
              <a:ext cx="165960" cy="1054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70" name="CustomShape 8"/>
            <p:cNvSpPr/>
            <p:nvPr/>
          </p:nvSpPr>
          <p:spPr>
            <a:xfrm>
              <a:off x="1486800" y="74160"/>
              <a:ext cx="456120" cy="1054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71" name="CustomShape 9"/>
            <p:cNvSpPr/>
            <p:nvPr/>
          </p:nvSpPr>
          <p:spPr>
            <a:xfrm>
              <a:off x="203328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72" name="CustomShape 10"/>
            <p:cNvSpPr/>
            <p:nvPr/>
          </p:nvSpPr>
          <p:spPr>
            <a:xfrm>
              <a:off x="2231640" y="74160"/>
              <a:ext cx="190440" cy="1054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1773" name="CustomShape 11"/>
            <p:cNvSpPr/>
            <p:nvPr/>
          </p:nvSpPr>
          <p:spPr>
            <a:xfrm>
              <a:off x="2512440" y="74160"/>
              <a:ext cx="343800" cy="1054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74" name="CustomShape 12"/>
            <p:cNvSpPr/>
            <p:nvPr/>
          </p:nvSpPr>
          <p:spPr>
            <a:xfrm>
              <a:off x="2945520" y="74160"/>
              <a:ext cx="283320" cy="1054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75" name="CustomShape 13"/>
            <p:cNvSpPr/>
            <p:nvPr/>
          </p:nvSpPr>
          <p:spPr>
            <a:xfrm>
              <a:off x="3317760" y="74160"/>
              <a:ext cx="181440" cy="1054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grpSp>
      <p:grpSp>
        <p:nvGrpSpPr>
          <p:cNvPr id="1776" name="Group 14"/>
          <p:cNvGrpSpPr/>
          <p:nvPr/>
        </p:nvGrpSpPr>
        <p:grpSpPr>
          <a:xfrm>
            <a:off x="4533854" y="74160"/>
            <a:ext cx="4398549" cy="109440"/>
            <a:chOff x="3606840" y="74160"/>
            <a:chExt cx="3499200" cy="109440"/>
          </a:xfrm>
        </p:grpSpPr>
        <p:sp>
          <p:nvSpPr>
            <p:cNvPr id="1777" name="CustomShape 15"/>
            <p:cNvSpPr/>
            <p:nvPr/>
          </p:nvSpPr>
          <p:spPr>
            <a:xfrm>
              <a:off x="3606840" y="74160"/>
              <a:ext cx="3496680" cy="109440"/>
            </a:xfrm>
            <a:prstGeom prst="rect">
              <a:avLst/>
            </a:prstGeom>
            <a:noFill/>
            <a:ln>
              <a:noFill/>
            </a:ln>
          </p:spPr>
          <p:style>
            <a:lnRef idx="0">
              <a:scrgbClr r="0" g="0" b="0"/>
            </a:lnRef>
            <a:fillRef idx="0">
              <a:scrgbClr r="0" g="0" b="0"/>
            </a:fillRef>
            <a:effectRef idx="0">
              <a:scrgbClr r="0" g="0" b="0"/>
            </a:effectRef>
            <a:fontRef idx="minor"/>
          </p:style>
        </p:sp>
        <p:sp>
          <p:nvSpPr>
            <p:cNvPr id="1778" name="CustomShape 16"/>
            <p:cNvSpPr/>
            <p:nvPr/>
          </p:nvSpPr>
          <p:spPr>
            <a:xfrm>
              <a:off x="360684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79" name="CustomShape 17"/>
            <p:cNvSpPr/>
            <p:nvPr/>
          </p:nvSpPr>
          <p:spPr>
            <a:xfrm>
              <a:off x="3805200" y="74160"/>
              <a:ext cx="218880" cy="1054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80" name="CustomShape 18"/>
            <p:cNvSpPr/>
            <p:nvPr/>
          </p:nvSpPr>
          <p:spPr>
            <a:xfrm>
              <a:off x="4113000" y="74160"/>
              <a:ext cx="341280" cy="1054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1781" name="CustomShape 19"/>
            <p:cNvSpPr/>
            <p:nvPr/>
          </p:nvSpPr>
          <p:spPr>
            <a:xfrm>
              <a:off x="4543560" y="74160"/>
              <a:ext cx="205920" cy="1054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82" name="CustomShape 20"/>
            <p:cNvSpPr/>
            <p:nvPr/>
          </p:nvSpPr>
          <p:spPr>
            <a:xfrm>
              <a:off x="4837320" y="74160"/>
              <a:ext cx="165960" cy="1054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83" name="CustomShape 21"/>
            <p:cNvSpPr/>
            <p:nvPr/>
          </p:nvSpPr>
          <p:spPr>
            <a:xfrm>
              <a:off x="5093640" y="74160"/>
              <a:ext cx="456120" cy="1054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84" name="CustomShape 22"/>
            <p:cNvSpPr/>
            <p:nvPr/>
          </p:nvSpPr>
          <p:spPr>
            <a:xfrm>
              <a:off x="563976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85" name="CustomShape 23"/>
            <p:cNvSpPr/>
            <p:nvPr/>
          </p:nvSpPr>
          <p:spPr>
            <a:xfrm>
              <a:off x="5838120" y="74160"/>
              <a:ext cx="190440" cy="1054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1786" name="CustomShape 24"/>
            <p:cNvSpPr/>
            <p:nvPr/>
          </p:nvSpPr>
          <p:spPr>
            <a:xfrm>
              <a:off x="6119280" y="74160"/>
              <a:ext cx="343800" cy="1054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87" name="CustomShape 25"/>
            <p:cNvSpPr/>
            <p:nvPr/>
          </p:nvSpPr>
          <p:spPr>
            <a:xfrm>
              <a:off x="6552000" y="74160"/>
              <a:ext cx="283320" cy="1054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88" name="CustomShape 26"/>
            <p:cNvSpPr/>
            <p:nvPr/>
          </p:nvSpPr>
          <p:spPr>
            <a:xfrm>
              <a:off x="6924600" y="74160"/>
              <a:ext cx="181440" cy="1054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grpSp>
      <p:grpSp>
        <p:nvGrpSpPr>
          <p:cNvPr id="1789" name="Group 27"/>
          <p:cNvGrpSpPr/>
          <p:nvPr/>
        </p:nvGrpSpPr>
        <p:grpSpPr>
          <a:xfrm>
            <a:off x="9042819" y="74160"/>
            <a:ext cx="4398096" cy="109440"/>
            <a:chOff x="7193880" y="74160"/>
            <a:chExt cx="3498840" cy="109440"/>
          </a:xfrm>
        </p:grpSpPr>
        <p:sp>
          <p:nvSpPr>
            <p:cNvPr id="1790" name="CustomShape 28"/>
            <p:cNvSpPr/>
            <p:nvPr/>
          </p:nvSpPr>
          <p:spPr>
            <a:xfrm>
              <a:off x="7193880" y="74160"/>
              <a:ext cx="3496680" cy="109440"/>
            </a:xfrm>
            <a:prstGeom prst="rect">
              <a:avLst/>
            </a:prstGeom>
            <a:noFill/>
            <a:ln>
              <a:noFill/>
            </a:ln>
          </p:spPr>
          <p:style>
            <a:lnRef idx="0">
              <a:scrgbClr r="0" g="0" b="0"/>
            </a:lnRef>
            <a:fillRef idx="0">
              <a:scrgbClr r="0" g="0" b="0"/>
            </a:fillRef>
            <a:effectRef idx="0">
              <a:scrgbClr r="0" g="0" b="0"/>
            </a:effectRef>
            <a:fontRef idx="minor"/>
          </p:style>
        </p:sp>
        <p:sp>
          <p:nvSpPr>
            <p:cNvPr id="1791" name="CustomShape 29"/>
            <p:cNvSpPr/>
            <p:nvPr/>
          </p:nvSpPr>
          <p:spPr>
            <a:xfrm>
              <a:off x="719388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1792" name="CustomShape 30"/>
            <p:cNvSpPr/>
            <p:nvPr/>
          </p:nvSpPr>
          <p:spPr>
            <a:xfrm>
              <a:off x="7392240" y="74160"/>
              <a:ext cx="218880" cy="1054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93" name="CustomShape 31"/>
            <p:cNvSpPr/>
            <p:nvPr/>
          </p:nvSpPr>
          <p:spPr>
            <a:xfrm>
              <a:off x="7700040" y="74160"/>
              <a:ext cx="341280" cy="1054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1794" name="CustomShape 32"/>
            <p:cNvSpPr/>
            <p:nvPr/>
          </p:nvSpPr>
          <p:spPr>
            <a:xfrm>
              <a:off x="8130240" y="74160"/>
              <a:ext cx="205920" cy="1054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795" name="CustomShape 33"/>
            <p:cNvSpPr/>
            <p:nvPr/>
          </p:nvSpPr>
          <p:spPr>
            <a:xfrm>
              <a:off x="8424000" y="74160"/>
              <a:ext cx="165960" cy="1054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96" name="CustomShape 34"/>
            <p:cNvSpPr/>
            <p:nvPr/>
          </p:nvSpPr>
          <p:spPr>
            <a:xfrm>
              <a:off x="8680680" y="74160"/>
              <a:ext cx="456120" cy="1054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797" name="CustomShape 35"/>
            <p:cNvSpPr/>
            <p:nvPr/>
          </p:nvSpPr>
          <p:spPr>
            <a:xfrm>
              <a:off x="9226800" y="74160"/>
              <a:ext cx="108000" cy="1054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1798" name="CustomShape 36"/>
            <p:cNvSpPr/>
            <p:nvPr/>
          </p:nvSpPr>
          <p:spPr>
            <a:xfrm>
              <a:off x="9425160" y="74160"/>
              <a:ext cx="190440" cy="1054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1799" name="CustomShape 37"/>
            <p:cNvSpPr/>
            <p:nvPr/>
          </p:nvSpPr>
          <p:spPr>
            <a:xfrm>
              <a:off x="9706320" y="74160"/>
              <a:ext cx="343800" cy="1054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1800" name="CustomShape 38"/>
            <p:cNvSpPr/>
            <p:nvPr/>
          </p:nvSpPr>
          <p:spPr>
            <a:xfrm>
              <a:off x="10139040" y="74160"/>
              <a:ext cx="283320" cy="1054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1801" name="CustomShape 39"/>
            <p:cNvSpPr/>
            <p:nvPr/>
          </p:nvSpPr>
          <p:spPr>
            <a:xfrm>
              <a:off x="10511280" y="74160"/>
              <a:ext cx="181440" cy="1054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grpSp>
      <p:pic>
        <p:nvPicPr>
          <p:cNvPr id="1802" name="Image 328"/>
          <p:cNvPicPr/>
          <p:nvPr/>
        </p:nvPicPr>
        <p:blipFill>
          <a:blip r:embed="rId14"/>
          <a:stretch/>
        </p:blipFill>
        <p:spPr>
          <a:xfrm>
            <a:off x="452" y="0"/>
            <a:ext cx="453" cy="360"/>
          </a:xfrm>
          <a:prstGeom prst="rect">
            <a:avLst/>
          </a:prstGeom>
          <a:ln>
            <a:noFill/>
          </a:ln>
        </p:spPr>
      </p:pic>
      <p:pic>
        <p:nvPicPr>
          <p:cNvPr id="1803" name="Image 336"/>
          <p:cNvPicPr/>
          <p:nvPr/>
        </p:nvPicPr>
        <p:blipFill>
          <a:blip r:embed="rId14"/>
          <a:stretch/>
        </p:blipFill>
        <p:spPr>
          <a:xfrm>
            <a:off x="452" y="0"/>
            <a:ext cx="453" cy="360"/>
          </a:xfrm>
          <a:prstGeom prst="rect">
            <a:avLst/>
          </a:prstGeom>
          <a:ln>
            <a:noFill/>
          </a:ln>
        </p:spPr>
      </p:pic>
      <p:sp>
        <p:nvSpPr>
          <p:cNvPr id="1804" name="PlaceHolder 40"/>
          <p:cNvSpPr>
            <a:spLocks noGrp="1"/>
          </p:cNvSpPr>
          <p:nvPr>
            <p:ph type="title"/>
          </p:nvPr>
        </p:nvSpPr>
        <p:spPr>
          <a:xfrm>
            <a:off x="671548" y="301320"/>
            <a:ext cx="12095104" cy="1261800"/>
          </a:xfrm>
          <a:prstGeom prst="rect">
            <a:avLst/>
          </a:prstGeom>
        </p:spPr>
        <p:txBody>
          <a:bodyPr lIns="0" tIns="0" rIns="0" bIns="0" anchor="ctr">
            <a:noAutofit/>
          </a:bodyPr>
          <a:lstStyle/>
          <a:p>
            <a:r>
              <a:rPr lang="fr-FR" sz="1800" b="0" strike="noStrike" spc="-1">
                <a:solidFill>
                  <a:srgbClr val="000000"/>
                </a:solidFill>
                <a:latin typeface="Arial"/>
              </a:rPr>
              <a:t>Cliquez pour éditer le format du texte-titre</a:t>
            </a:r>
          </a:p>
        </p:txBody>
      </p:sp>
      <p:sp>
        <p:nvSpPr>
          <p:cNvPr id="1805" name="PlaceHolder 41"/>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latin typeface="Arial"/>
              </a:rPr>
              <a:t>Cliquez pour éditer le format du plan de texte</a:t>
            </a:r>
          </a:p>
          <a:p>
            <a:pPr marL="864000" lvl="1" indent="-324000">
              <a:spcBef>
                <a:spcPts val="1134"/>
              </a:spcBef>
              <a:buClr>
                <a:srgbClr val="000000"/>
              </a:buClr>
              <a:buSzPct val="75000"/>
              <a:buFont typeface="Symbol" charset="2"/>
              <a:buChar char=""/>
            </a:pPr>
            <a:r>
              <a:rPr lang="fr-FR" sz="2000" b="0" strike="noStrike" spc="-1">
                <a:solidFill>
                  <a:srgbClr val="000000"/>
                </a:solidFill>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Septième niveau de plan</a:t>
            </a:r>
          </a:p>
        </p:txBody>
      </p:sp>
    </p:spTree>
    <p:extLst>
      <p:ext uri="{BB962C8B-B14F-4D97-AF65-F5344CB8AC3E}">
        <p14:creationId xmlns:p14="http://schemas.microsoft.com/office/powerpoint/2010/main" val="25361891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67" name="Image 46"/>
          <p:cNvPicPr/>
          <p:nvPr/>
        </p:nvPicPr>
        <p:blipFill>
          <a:blip r:embed="rId15"/>
          <a:stretch/>
        </p:blipFill>
        <p:spPr>
          <a:xfrm>
            <a:off x="11264720" y="6957720"/>
            <a:ext cx="1275217" cy="360000"/>
          </a:xfrm>
          <a:prstGeom prst="rect">
            <a:avLst/>
          </a:prstGeom>
          <a:ln>
            <a:noFill/>
          </a:ln>
        </p:spPr>
      </p:pic>
      <p:sp>
        <p:nvSpPr>
          <p:cNvPr id="2068" name="CustomShape 1"/>
          <p:cNvSpPr/>
          <p:nvPr/>
        </p:nvSpPr>
        <p:spPr>
          <a:xfrm>
            <a:off x="0" y="74160"/>
            <a:ext cx="4393118"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2069" name="CustomShape 2"/>
          <p:cNvSpPr/>
          <p:nvPr/>
        </p:nvSpPr>
        <p:spPr>
          <a:xfrm>
            <a:off x="0"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70" name="CustomShape 3"/>
          <p:cNvSpPr/>
          <p:nvPr/>
        </p:nvSpPr>
        <p:spPr>
          <a:xfrm>
            <a:off x="249342"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71" name="CustomShape 4"/>
          <p:cNvSpPr/>
          <p:nvPr/>
        </p:nvSpPr>
        <p:spPr>
          <a:xfrm>
            <a:off x="636703"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072" name="CustomShape 5"/>
          <p:cNvSpPr/>
          <p:nvPr/>
        </p:nvSpPr>
        <p:spPr>
          <a:xfrm>
            <a:off x="1177472"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73" name="CustomShape 6"/>
          <p:cNvSpPr/>
          <p:nvPr/>
        </p:nvSpPr>
        <p:spPr>
          <a:xfrm>
            <a:off x="1546732"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74" name="CustomShape 7"/>
          <p:cNvSpPr/>
          <p:nvPr/>
        </p:nvSpPr>
        <p:spPr>
          <a:xfrm>
            <a:off x="1868931"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75" name="CustomShape 8"/>
          <p:cNvSpPr/>
          <p:nvPr/>
        </p:nvSpPr>
        <p:spPr>
          <a:xfrm>
            <a:off x="2555865"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76" name="CustomShape 9"/>
          <p:cNvSpPr/>
          <p:nvPr/>
        </p:nvSpPr>
        <p:spPr>
          <a:xfrm>
            <a:off x="2805206"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077" name="CustomShape 10"/>
          <p:cNvSpPr/>
          <p:nvPr/>
        </p:nvSpPr>
        <p:spPr>
          <a:xfrm>
            <a:off x="3158176"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78" name="CustomShape 11"/>
          <p:cNvSpPr/>
          <p:nvPr/>
        </p:nvSpPr>
        <p:spPr>
          <a:xfrm>
            <a:off x="3702564"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79" name="CustomShape 12"/>
          <p:cNvSpPr/>
          <p:nvPr/>
        </p:nvSpPr>
        <p:spPr>
          <a:xfrm>
            <a:off x="4170476"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80" name="CustomShape 13"/>
          <p:cNvSpPr/>
          <p:nvPr/>
        </p:nvSpPr>
        <p:spPr>
          <a:xfrm>
            <a:off x="4533854" y="74160"/>
            <a:ext cx="4393571"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2081" name="CustomShape 14"/>
          <p:cNvSpPr/>
          <p:nvPr/>
        </p:nvSpPr>
        <p:spPr>
          <a:xfrm>
            <a:off x="4533854"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82" name="CustomShape 15"/>
          <p:cNvSpPr/>
          <p:nvPr/>
        </p:nvSpPr>
        <p:spPr>
          <a:xfrm>
            <a:off x="4783195"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83" name="CustomShape 16"/>
          <p:cNvSpPr/>
          <p:nvPr/>
        </p:nvSpPr>
        <p:spPr>
          <a:xfrm>
            <a:off x="5170105"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084" name="CustomShape 17"/>
          <p:cNvSpPr/>
          <p:nvPr/>
        </p:nvSpPr>
        <p:spPr>
          <a:xfrm>
            <a:off x="5711325"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85" name="CustomShape 18"/>
          <p:cNvSpPr/>
          <p:nvPr/>
        </p:nvSpPr>
        <p:spPr>
          <a:xfrm>
            <a:off x="6080586"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86" name="CustomShape 19"/>
          <p:cNvSpPr/>
          <p:nvPr/>
        </p:nvSpPr>
        <p:spPr>
          <a:xfrm>
            <a:off x="6402785"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87" name="CustomShape 20"/>
          <p:cNvSpPr/>
          <p:nvPr/>
        </p:nvSpPr>
        <p:spPr>
          <a:xfrm>
            <a:off x="7089266"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88" name="CustomShape 21"/>
          <p:cNvSpPr/>
          <p:nvPr/>
        </p:nvSpPr>
        <p:spPr>
          <a:xfrm>
            <a:off x="7338608"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089" name="CustomShape 22"/>
          <p:cNvSpPr/>
          <p:nvPr/>
        </p:nvSpPr>
        <p:spPr>
          <a:xfrm>
            <a:off x="7692030"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90" name="CustomShape 23"/>
          <p:cNvSpPr/>
          <p:nvPr/>
        </p:nvSpPr>
        <p:spPr>
          <a:xfrm>
            <a:off x="8235966"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91" name="CustomShape 24"/>
          <p:cNvSpPr/>
          <p:nvPr/>
        </p:nvSpPr>
        <p:spPr>
          <a:xfrm>
            <a:off x="8704330"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092" name="CustomShape 25"/>
          <p:cNvSpPr/>
          <p:nvPr/>
        </p:nvSpPr>
        <p:spPr>
          <a:xfrm>
            <a:off x="9043272" y="74160"/>
            <a:ext cx="4393118" cy="107640"/>
          </a:xfrm>
          <a:custGeom>
            <a:avLst/>
            <a:gdLst/>
            <a:ahLst/>
            <a:cxnLst/>
            <a:rect l="l" t="t" r="r" b="b"/>
            <a:pathLst>
              <a:path w="21600" h="21600">
                <a:moveTo>
                  <a:pt x="0" y="0"/>
                </a:moveTo>
                <a:lnTo>
                  <a:pt x="21600" y="0"/>
                </a:lnTo>
                <a:lnTo>
                  <a:pt x="21600" y="21600"/>
                </a:lnTo>
                <a:lnTo>
                  <a:pt x="0" y="21600"/>
                </a:lnTo>
                <a:close/>
              </a:path>
            </a:pathLst>
          </a:custGeom>
          <a:noFill/>
          <a:ln>
            <a:noFill/>
          </a:ln>
        </p:spPr>
        <p:style>
          <a:lnRef idx="0">
            <a:scrgbClr r="0" g="0" b="0"/>
          </a:lnRef>
          <a:fillRef idx="0">
            <a:scrgbClr r="0" g="0" b="0"/>
          </a:fillRef>
          <a:effectRef idx="0">
            <a:scrgbClr r="0" g="0" b="0"/>
          </a:effectRef>
          <a:fontRef idx="minor"/>
        </p:style>
      </p:sp>
      <p:sp>
        <p:nvSpPr>
          <p:cNvPr id="2093" name="CustomShape 26"/>
          <p:cNvSpPr/>
          <p:nvPr/>
        </p:nvSpPr>
        <p:spPr>
          <a:xfrm>
            <a:off x="9042819"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2094" name="CustomShape 27"/>
          <p:cNvSpPr/>
          <p:nvPr/>
        </p:nvSpPr>
        <p:spPr>
          <a:xfrm>
            <a:off x="9292160" y="74160"/>
            <a:ext cx="272873" cy="10368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95" name="CustomShape 28"/>
          <p:cNvSpPr/>
          <p:nvPr/>
        </p:nvSpPr>
        <p:spPr>
          <a:xfrm>
            <a:off x="9679070" y="74160"/>
            <a:ext cx="426732" cy="10368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2096" name="CustomShape 29"/>
          <p:cNvSpPr/>
          <p:nvPr/>
        </p:nvSpPr>
        <p:spPr>
          <a:xfrm>
            <a:off x="10219838" y="74160"/>
            <a:ext cx="256582" cy="10368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097" name="CustomShape 30"/>
          <p:cNvSpPr/>
          <p:nvPr/>
        </p:nvSpPr>
        <p:spPr>
          <a:xfrm>
            <a:off x="10589099" y="74160"/>
            <a:ext cx="206352" cy="10368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98" name="CustomShape 31"/>
          <p:cNvSpPr/>
          <p:nvPr/>
        </p:nvSpPr>
        <p:spPr>
          <a:xfrm>
            <a:off x="10911750" y="74160"/>
            <a:ext cx="571087" cy="10368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099" name="CustomShape 32"/>
          <p:cNvSpPr/>
          <p:nvPr/>
        </p:nvSpPr>
        <p:spPr>
          <a:xfrm>
            <a:off x="11598231" y="74160"/>
            <a:ext cx="133495" cy="10368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100" name="CustomShape 33"/>
          <p:cNvSpPr/>
          <p:nvPr/>
        </p:nvSpPr>
        <p:spPr>
          <a:xfrm>
            <a:off x="11847573" y="74160"/>
            <a:ext cx="237123" cy="1036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2101" name="CustomShape 34"/>
          <p:cNvSpPr/>
          <p:nvPr/>
        </p:nvSpPr>
        <p:spPr>
          <a:xfrm>
            <a:off x="12200995" y="74160"/>
            <a:ext cx="429899" cy="1036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2102" name="CustomShape 35"/>
          <p:cNvSpPr/>
          <p:nvPr/>
        </p:nvSpPr>
        <p:spPr>
          <a:xfrm>
            <a:off x="12744931" y="74160"/>
            <a:ext cx="353875" cy="1036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2103" name="CustomShape 36"/>
          <p:cNvSpPr/>
          <p:nvPr/>
        </p:nvSpPr>
        <p:spPr>
          <a:xfrm>
            <a:off x="13212842" y="74160"/>
            <a:ext cx="225810" cy="10368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2104" name="PlaceHolder 37"/>
          <p:cNvSpPr>
            <a:spLocks noGrp="1"/>
          </p:cNvSpPr>
          <p:nvPr>
            <p:ph type="title"/>
          </p:nvPr>
        </p:nvSpPr>
        <p:spPr>
          <a:xfrm>
            <a:off x="671548" y="301320"/>
            <a:ext cx="12095557" cy="126180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2105" name="PlaceHolder 38"/>
          <p:cNvSpPr>
            <a:spLocks noGrp="1"/>
          </p:cNvSpPr>
          <p:nvPr>
            <p:ph type="body"/>
          </p:nvPr>
        </p:nvSpPr>
        <p:spPr>
          <a:xfrm>
            <a:off x="671548" y="1768680"/>
            <a:ext cx="12095557" cy="43844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
        <p:nvSpPr>
          <p:cNvPr id="2106" name="TextShape 39"/>
          <p:cNvSpPr txBox="1"/>
          <p:nvPr/>
        </p:nvSpPr>
        <p:spPr>
          <a:xfrm>
            <a:off x="12127686" y="6958081"/>
            <a:ext cx="1251686" cy="275545"/>
          </a:xfrm>
          <a:prstGeom prst="rect">
            <a:avLst/>
          </a:prstGeom>
          <a:noFill/>
          <a:ln>
            <a:noFill/>
          </a:ln>
        </p:spPr>
        <p:txBody>
          <a:bodyPr lIns="90000" tIns="45000" rIns="90000" bIns="45000">
            <a:spAutoFit/>
          </a:bodyPr>
          <a:lstStyle/>
          <a:p>
            <a:fld id="{A225548E-BAFE-4101-94D5-52CCB6524AAE}" type="slidenum">
              <a:rPr lang="fr-FR" sz="1200" b="0" strike="noStrike" spc="-1">
                <a:latin typeface="Arial"/>
              </a:rPr>
              <a:t>‹N°›</a:t>
            </a:fld>
            <a:endParaRPr lang="fr-FR" sz="1200" b="0" strike="noStrike" spc="-1">
              <a:latin typeface="Arial"/>
            </a:endParaRPr>
          </a:p>
        </p:txBody>
      </p:sp>
      <p:sp>
        <p:nvSpPr>
          <p:cNvPr id="2107" name="PlaceHolder 40"/>
          <p:cNvSpPr>
            <a:spLocks noGrp="1"/>
          </p:cNvSpPr>
          <p:nvPr>
            <p:ph type="dt"/>
          </p:nvPr>
        </p:nvSpPr>
        <p:spPr>
          <a:xfrm>
            <a:off x="672000" y="6887160"/>
            <a:ext cx="3131025" cy="521280"/>
          </a:xfrm>
          <a:prstGeom prst="rect">
            <a:avLst/>
          </a:prstGeom>
        </p:spPr>
        <p:txBody>
          <a:bodyPr lIns="0" tIns="0" rIns="0" bIns="0">
            <a:noAutofit/>
          </a:bodyPr>
          <a:lstStyle/>
          <a:p>
            <a:r>
              <a:rPr lang="fr-FR" sz="1400" b="0" strike="noStrike" spc="-1">
                <a:latin typeface="Times New Roman"/>
              </a:rPr>
              <a:t>&lt;date/heure&gt;</a:t>
            </a:r>
          </a:p>
        </p:txBody>
      </p:sp>
      <p:sp>
        <p:nvSpPr>
          <p:cNvPr id="2108" name="PlaceHolder 41"/>
          <p:cNvSpPr>
            <a:spLocks noGrp="1"/>
          </p:cNvSpPr>
          <p:nvPr>
            <p:ph type="ftr"/>
          </p:nvPr>
        </p:nvSpPr>
        <p:spPr>
          <a:xfrm>
            <a:off x="4596303" y="6887160"/>
            <a:ext cx="4259623" cy="521280"/>
          </a:xfrm>
          <a:prstGeom prst="rect">
            <a:avLst/>
          </a:prstGeom>
        </p:spPr>
        <p:txBody>
          <a:bodyPr lIns="0" tIns="0" rIns="0" bIns="0">
            <a:noAutofit/>
          </a:bodyPr>
          <a:lstStyle/>
          <a:p>
            <a:pPr algn="ctr"/>
            <a:r>
              <a:rPr lang="fr-FR" sz="1400" b="0" strike="noStrike" spc="-1">
                <a:latin typeface="Times New Roman"/>
              </a:rPr>
              <a:t>&lt;pied de page&gt;</a:t>
            </a:r>
          </a:p>
        </p:txBody>
      </p:sp>
      <p:sp>
        <p:nvSpPr>
          <p:cNvPr id="2109" name="PlaceHolder 42"/>
          <p:cNvSpPr>
            <a:spLocks noGrp="1"/>
          </p:cNvSpPr>
          <p:nvPr>
            <p:ph type="sldNum"/>
          </p:nvPr>
        </p:nvSpPr>
        <p:spPr>
          <a:xfrm>
            <a:off x="9636080" y="6887160"/>
            <a:ext cx="3131025" cy="521280"/>
          </a:xfrm>
          <a:prstGeom prst="rect">
            <a:avLst/>
          </a:prstGeom>
        </p:spPr>
        <p:txBody>
          <a:bodyPr lIns="0" tIns="0" rIns="0" bIns="0">
            <a:noAutofit/>
          </a:bodyPr>
          <a:lstStyle/>
          <a:p>
            <a:pPr algn="r"/>
            <a:fld id="{AD25CCB2-E1BF-4B17-A18A-3A015015B59A}" type="slidenum">
              <a:rPr lang="fr-FR" sz="1400" b="0" strike="noStrike" spc="-1">
                <a:latin typeface="Times New Roman"/>
              </a:rPr>
              <a:t>‹N°›</a:t>
            </a:fld>
            <a:endParaRPr lang="fr-FR" sz="1400" b="0" strike="noStrike" spc="-1">
              <a:latin typeface="Times New Roman"/>
            </a:endParaRPr>
          </a:p>
        </p:txBody>
      </p:sp>
    </p:spTree>
    <p:extLst>
      <p:ext uri="{BB962C8B-B14F-4D97-AF65-F5344CB8AC3E}">
        <p14:creationId xmlns:p14="http://schemas.microsoft.com/office/powerpoint/2010/main" val="10532190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65" name="Image 3"/>
          <p:cNvPicPr/>
          <p:nvPr/>
        </p:nvPicPr>
        <p:blipFill>
          <a:blip r:embed="rId15"/>
          <a:stretch/>
        </p:blipFill>
        <p:spPr>
          <a:xfrm>
            <a:off x="11264719" y="6957720"/>
            <a:ext cx="1278385" cy="362520"/>
          </a:xfrm>
          <a:prstGeom prst="rect">
            <a:avLst/>
          </a:prstGeom>
          <a:ln>
            <a:noFill/>
          </a:ln>
        </p:spPr>
      </p:pic>
      <p:sp>
        <p:nvSpPr>
          <p:cNvPr id="866" name="CustomShape 1"/>
          <p:cNvSpPr/>
          <p:nvPr/>
        </p:nvSpPr>
        <p:spPr>
          <a:xfrm>
            <a:off x="0"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867" name="CustomShape 2"/>
          <p:cNvSpPr/>
          <p:nvPr/>
        </p:nvSpPr>
        <p:spPr>
          <a:xfrm>
            <a:off x="0"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68" name="CustomShape 3"/>
          <p:cNvSpPr/>
          <p:nvPr/>
        </p:nvSpPr>
        <p:spPr>
          <a:xfrm>
            <a:off x="249341"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69" name="CustomShape 4"/>
          <p:cNvSpPr/>
          <p:nvPr/>
        </p:nvSpPr>
        <p:spPr>
          <a:xfrm>
            <a:off x="636704"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870" name="CustomShape 5"/>
          <p:cNvSpPr/>
          <p:nvPr/>
        </p:nvSpPr>
        <p:spPr>
          <a:xfrm>
            <a:off x="1177471"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71" name="CustomShape 6"/>
          <p:cNvSpPr/>
          <p:nvPr/>
        </p:nvSpPr>
        <p:spPr>
          <a:xfrm>
            <a:off x="1546733"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72" name="CustomShape 7"/>
          <p:cNvSpPr/>
          <p:nvPr/>
        </p:nvSpPr>
        <p:spPr>
          <a:xfrm>
            <a:off x="1868931"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73" name="CustomShape 8"/>
          <p:cNvSpPr/>
          <p:nvPr/>
        </p:nvSpPr>
        <p:spPr>
          <a:xfrm>
            <a:off x="2555864"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74" name="CustomShape 9"/>
          <p:cNvSpPr/>
          <p:nvPr/>
        </p:nvSpPr>
        <p:spPr>
          <a:xfrm>
            <a:off x="2805206"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875" name="CustomShape 10"/>
          <p:cNvSpPr/>
          <p:nvPr/>
        </p:nvSpPr>
        <p:spPr>
          <a:xfrm>
            <a:off x="3158176"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76" name="CustomShape 11"/>
          <p:cNvSpPr/>
          <p:nvPr/>
        </p:nvSpPr>
        <p:spPr>
          <a:xfrm>
            <a:off x="3702564"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77" name="CustomShape 12"/>
          <p:cNvSpPr/>
          <p:nvPr/>
        </p:nvSpPr>
        <p:spPr>
          <a:xfrm>
            <a:off x="4170476"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78" name="CustomShape 13"/>
          <p:cNvSpPr/>
          <p:nvPr/>
        </p:nvSpPr>
        <p:spPr>
          <a:xfrm>
            <a:off x="4533854"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879" name="CustomShape 14"/>
          <p:cNvSpPr/>
          <p:nvPr/>
        </p:nvSpPr>
        <p:spPr>
          <a:xfrm>
            <a:off x="4533854"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80" name="CustomShape 15"/>
          <p:cNvSpPr/>
          <p:nvPr/>
        </p:nvSpPr>
        <p:spPr>
          <a:xfrm>
            <a:off x="4783195"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81" name="CustomShape 16"/>
          <p:cNvSpPr/>
          <p:nvPr/>
        </p:nvSpPr>
        <p:spPr>
          <a:xfrm>
            <a:off x="5170105"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882" name="CustomShape 17"/>
          <p:cNvSpPr/>
          <p:nvPr/>
        </p:nvSpPr>
        <p:spPr>
          <a:xfrm>
            <a:off x="5711325"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83" name="CustomShape 18"/>
          <p:cNvSpPr/>
          <p:nvPr/>
        </p:nvSpPr>
        <p:spPr>
          <a:xfrm>
            <a:off x="6080587"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84" name="CustomShape 19"/>
          <p:cNvSpPr/>
          <p:nvPr/>
        </p:nvSpPr>
        <p:spPr>
          <a:xfrm>
            <a:off x="6402785"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85" name="CustomShape 20"/>
          <p:cNvSpPr/>
          <p:nvPr/>
        </p:nvSpPr>
        <p:spPr>
          <a:xfrm>
            <a:off x="7089266"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86" name="CustomShape 21"/>
          <p:cNvSpPr/>
          <p:nvPr/>
        </p:nvSpPr>
        <p:spPr>
          <a:xfrm>
            <a:off x="7338608"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887" name="CustomShape 22"/>
          <p:cNvSpPr/>
          <p:nvPr/>
        </p:nvSpPr>
        <p:spPr>
          <a:xfrm>
            <a:off x="7692030"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88" name="CustomShape 23"/>
          <p:cNvSpPr/>
          <p:nvPr/>
        </p:nvSpPr>
        <p:spPr>
          <a:xfrm>
            <a:off x="8235966"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89" name="CustomShape 24"/>
          <p:cNvSpPr/>
          <p:nvPr/>
        </p:nvSpPr>
        <p:spPr>
          <a:xfrm>
            <a:off x="8704330"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90" name="CustomShape 25"/>
          <p:cNvSpPr/>
          <p:nvPr/>
        </p:nvSpPr>
        <p:spPr>
          <a:xfrm>
            <a:off x="9042819" y="74160"/>
            <a:ext cx="4396286" cy="110160"/>
          </a:xfrm>
          <a:prstGeom prst="rect">
            <a:avLst/>
          </a:prstGeom>
          <a:noFill/>
          <a:ln>
            <a:noFill/>
          </a:ln>
        </p:spPr>
        <p:style>
          <a:lnRef idx="0">
            <a:scrgbClr r="0" g="0" b="0"/>
          </a:lnRef>
          <a:fillRef idx="0">
            <a:scrgbClr r="0" g="0" b="0"/>
          </a:fillRef>
          <a:effectRef idx="0">
            <a:scrgbClr r="0" g="0" b="0"/>
          </a:effectRef>
          <a:fontRef idx="minor"/>
        </p:style>
      </p:sp>
      <p:sp>
        <p:nvSpPr>
          <p:cNvPr id="891" name="CustomShape 26"/>
          <p:cNvSpPr/>
          <p:nvPr/>
        </p:nvSpPr>
        <p:spPr>
          <a:xfrm>
            <a:off x="9042819"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892" name="CustomShape 27"/>
          <p:cNvSpPr/>
          <p:nvPr/>
        </p:nvSpPr>
        <p:spPr>
          <a:xfrm>
            <a:off x="9292160" y="74160"/>
            <a:ext cx="276041" cy="10620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93" name="CustomShape 28"/>
          <p:cNvSpPr/>
          <p:nvPr/>
        </p:nvSpPr>
        <p:spPr>
          <a:xfrm>
            <a:off x="9679070" y="74160"/>
            <a:ext cx="429899" cy="10620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894" name="CustomShape 29"/>
          <p:cNvSpPr/>
          <p:nvPr/>
        </p:nvSpPr>
        <p:spPr>
          <a:xfrm>
            <a:off x="10219838" y="74160"/>
            <a:ext cx="259750" cy="10620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895" name="CustomShape 30"/>
          <p:cNvSpPr/>
          <p:nvPr/>
        </p:nvSpPr>
        <p:spPr>
          <a:xfrm>
            <a:off x="10589099" y="74160"/>
            <a:ext cx="209519" cy="10620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96" name="CustomShape 31"/>
          <p:cNvSpPr/>
          <p:nvPr/>
        </p:nvSpPr>
        <p:spPr>
          <a:xfrm>
            <a:off x="10911750" y="74160"/>
            <a:ext cx="574255" cy="10620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897" name="CustomShape 32"/>
          <p:cNvSpPr/>
          <p:nvPr/>
        </p:nvSpPr>
        <p:spPr>
          <a:xfrm>
            <a:off x="11598231" y="74160"/>
            <a:ext cx="136663" cy="10620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898" name="CustomShape 33"/>
          <p:cNvSpPr/>
          <p:nvPr/>
        </p:nvSpPr>
        <p:spPr>
          <a:xfrm>
            <a:off x="11847573" y="74160"/>
            <a:ext cx="240291" cy="1062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899" name="CustomShape 34"/>
          <p:cNvSpPr/>
          <p:nvPr/>
        </p:nvSpPr>
        <p:spPr>
          <a:xfrm>
            <a:off x="12200995" y="74160"/>
            <a:ext cx="433067" cy="1062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900" name="CustomShape 35"/>
          <p:cNvSpPr/>
          <p:nvPr/>
        </p:nvSpPr>
        <p:spPr>
          <a:xfrm>
            <a:off x="12744931" y="74160"/>
            <a:ext cx="357043" cy="1062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901" name="CustomShape 36"/>
          <p:cNvSpPr/>
          <p:nvPr/>
        </p:nvSpPr>
        <p:spPr>
          <a:xfrm>
            <a:off x="13212842" y="74160"/>
            <a:ext cx="228978" cy="10620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902" name="PlaceHolder 37"/>
          <p:cNvSpPr>
            <a:spLocks noGrp="1"/>
          </p:cNvSpPr>
          <p:nvPr>
            <p:ph type="title"/>
          </p:nvPr>
        </p:nvSpPr>
        <p:spPr>
          <a:xfrm>
            <a:off x="671548" y="301320"/>
            <a:ext cx="12095104" cy="126180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903" name="PlaceHolder 38"/>
          <p:cNvSpPr>
            <a:spLocks noGrp="1"/>
          </p:cNvSpPr>
          <p:nvPr>
            <p:ph type="body"/>
          </p:nvPr>
        </p:nvSpPr>
        <p:spPr>
          <a:xfrm>
            <a:off x="671548" y="1768680"/>
            <a:ext cx="12095104"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extLst>
      <p:ext uri="{BB962C8B-B14F-4D97-AF65-F5344CB8AC3E}">
        <p14:creationId xmlns:p14="http://schemas.microsoft.com/office/powerpoint/2010/main" val="68003894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979" name="Image 3"/>
          <p:cNvPicPr/>
          <p:nvPr/>
        </p:nvPicPr>
        <p:blipFill>
          <a:blip r:embed="rId15"/>
          <a:stretch/>
        </p:blipFill>
        <p:spPr>
          <a:xfrm>
            <a:off x="11264720" y="6957720"/>
            <a:ext cx="1277932" cy="362160"/>
          </a:xfrm>
          <a:prstGeom prst="rect">
            <a:avLst/>
          </a:prstGeom>
          <a:ln>
            <a:noFill/>
          </a:ln>
        </p:spPr>
      </p:pic>
      <p:sp>
        <p:nvSpPr>
          <p:cNvPr id="6980" name="CustomShape 1"/>
          <p:cNvSpPr/>
          <p:nvPr/>
        </p:nvSpPr>
        <p:spPr>
          <a:xfrm>
            <a:off x="0" y="74160"/>
            <a:ext cx="4395834" cy="109800"/>
          </a:xfrm>
          <a:prstGeom prst="rect">
            <a:avLst/>
          </a:prstGeom>
          <a:noFill/>
          <a:ln>
            <a:noFill/>
          </a:ln>
        </p:spPr>
        <p:style>
          <a:lnRef idx="0">
            <a:scrgbClr r="0" g="0" b="0"/>
          </a:lnRef>
          <a:fillRef idx="0">
            <a:scrgbClr r="0" g="0" b="0"/>
          </a:fillRef>
          <a:effectRef idx="0">
            <a:scrgbClr r="0" g="0" b="0"/>
          </a:effectRef>
          <a:fontRef idx="minor"/>
        </p:style>
      </p:sp>
      <p:sp>
        <p:nvSpPr>
          <p:cNvPr id="6981" name="CustomShape 2"/>
          <p:cNvSpPr/>
          <p:nvPr/>
        </p:nvSpPr>
        <p:spPr>
          <a:xfrm>
            <a:off x="0"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6982" name="CustomShape 3"/>
          <p:cNvSpPr/>
          <p:nvPr/>
        </p:nvSpPr>
        <p:spPr>
          <a:xfrm>
            <a:off x="249342" y="74160"/>
            <a:ext cx="275588" cy="10584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6983" name="CustomShape 4"/>
          <p:cNvSpPr/>
          <p:nvPr/>
        </p:nvSpPr>
        <p:spPr>
          <a:xfrm>
            <a:off x="636703" y="74160"/>
            <a:ext cx="429447" cy="10584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6984" name="CustomShape 5"/>
          <p:cNvSpPr/>
          <p:nvPr/>
        </p:nvSpPr>
        <p:spPr>
          <a:xfrm>
            <a:off x="1177472" y="74160"/>
            <a:ext cx="259297" cy="10584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6985" name="CustomShape 6"/>
          <p:cNvSpPr/>
          <p:nvPr/>
        </p:nvSpPr>
        <p:spPr>
          <a:xfrm>
            <a:off x="1546732" y="74160"/>
            <a:ext cx="209067" cy="10584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6986" name="CustomShape 7"/>
          <p:cNvSpPr/>
          <p:nvPr/>
        </p:nvSpPr>
        <p:spPr>
          <a:xfrm>
            <a:off x="1868931" y="74160"/>
            <a:ext cx="573802" cy="10584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6987" name="CustomShape 8"/>
          <p:cNvSpPr/>
          <p:nvPr/>
        </p:nvSpPr>
        <p:spPr>
          <a:xfrm>
            <a:off x="2555865"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6988" name="CustomShape 9"/>
          <p:cNvSpPr/>
          <p:nvPr/>
        </p:nvSpPr>
        <p:spPr>
          <a:xfrm>
            <a:off x="2805206" y="74160"/>
            <a:ext cx="239839" cy="10584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6989" name="CustomShape 10"/>
          <p:cNvSpPr/>
          <p:nvPr/>
        </p:nvSpPr>
        <p:spPr>
          <a:xfrm>
            <a:off x="3158176" y="74160"/>
            <a:ext cx="432614" cy="10584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6990" name="CustomShape 11"/>
          <p:cNvSpPr/>
          <p:nvPr/>
        </p:nvSpPr>
        <p:spPr>
          <a:xfrm>
            <a:off x="3702564" y="74160"/>
            <a:ext cx="356590" cy="10584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6991" name="CustomShape 12"/>
          <p:cNvSpPr/>
          <p:nvPr/>
        </p:nvSpPr>
        <p:spPr>
          <a:xfrm>
            <a:off x="4170476" y="74160"/>
            <a:ext cx="228525" cy="10584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6992" name="CustomShape 13"/>
          <p:cNvSpPr/>
          <p:nvPr/>
        </p:nvSpPr>
        <p:spPr>
          <a:xfrm>
            <a:off x="4533854" y="74160"/>
            <a:ext cx="4395834" cy="109800"/>
          </a:xfrm>
          <a:prstGeom prst="rect">
            <a:avLst/>
          </a:prstGeom>
          <a:noFill/>
          <a:ln>
            <a:noFill/>
          </a:ln>
        </p:spPr>
        <p:style>
          <a:lnRef idx="0">
            <a:scrgbClr r="0" g="0" b="0"/>
          </a:lnRef>
          <a:fillRef idx="0">
            <a:scrgbClr r="0" g="0" b="0"/>
          </a:fillRef>
          <a:effectRef idx="0">
            <a:scrgbClr r="0" g="0" b="0"/>
          </a:effectRef>
          <a:fontRef idx="minor"/>
        </p:style>
      </p:sp>
      <p:sp>
        <p:nvSpPr>
          <p:cNvPr id="6993" name="CustomShape 14"/>
          <p:cNvSpPr/>
          <p:nvPr/>
        </p:nvSpPr>
        <p:spPr>
          <a:xfrm>
            <a:off x="4533854"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6994" name="CustomShape 15"/>
          <p:cNvSpPr/>
          <p:nvPr/>
        </p:nvSpPr>
        <p:spPr>
          <a:xfrm>
            <a:off x="4783196" y="74160"/>
            <a:ext cx="275588" cy="10584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6995" name="CustomShape 16"/>
          <p:cNvSpPr/>
          <p:nvPr/>
        </p:nvSpPr>
        <p:spPr>
          <a:xfrm>
            <a:off x="5170105" y="74160"/>
            <a:ext cx="429447" cy="10584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6996" name="CustomShape 17"/>
          <p:cNvSpPr/>
          <p:nvPr/>
        </p:nvSpPr>
        <p:spPr>
          <a:xfrm>
            <a:off x="5711326" y="74160"/>
            <a:ext cx="259297" cy="10584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6997" name="CustomShape 18"/>
          <p:cNvSpPr/>
          <p:nvPr/>
        </p:nvSpPr>
        <p:spPr>
          <a:xfrm>
            <a:off x="6080586" y="74160"/>
            <a:ext cx="209067" cy="10584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6998" name="CustomShape 19"/>
          <p:cNvSpPr/>
          <p:nvPr/>
        </p:nvSpPr>
        <p:spPr>
          <a:xfrm>
            <a:off x="6402785" y="74160"/>
            <a:ext cx="573802" cy="10584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6999" name="CustomShape 20"/>
          <p:cNvSpPr/>
          <p:nvPr/>
        </p:nvSpPr>
        <p:spPr>
          <a:xfrm>
            <a:off x="7089266"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7000" name="CustomShape 21"/>
          <p:cNvSpPr/>
          <p:nvPr/>
        </p:nvSpPr>
        <p:spPr>
          <a:xfrm>
            <a:off x="7338607" y="74160"/>
            <a:ext cx="239839" cy="10584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7001" name="CustomShape 22"/>
          <p:cNvSpPr/>
          <p:nvPr/>
        </p:nvSpPr>
        <p:spPr>
          <a:xfrm>
            <a:off x="7692030" y="74160"/>
            <a:ext cx="432614" cy="10584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7002" name="CustomShape 23"/>
          <p:cNvSpPr/>
          <p:nvPr/>
        </p:nvSpPr>
        <p:spPr>
          <a:xfrm>
            <a:off x="8235966" y="74160"/>
            <a:ext cx="356590" cy="10584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7003" name="CustomShape 24"/>
          <p:cNvSpPr/>
          <p:nvPr/>
        </p:nvSpPr>
        <p:spPr>
          <a:xfrm>
            <a:off x="8704330" y="74160"/>
            <a:ext cx="228525" cy="10584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7004" name="CustomShape 25"/>
          <p:cNvSpPr/>
          <p:nvPr/>
        </p:nvSpPr>
        <p:spPr>
          <a:xfrm>
            <a:off x="9042819" y="74160"/>
            <a:ext cx="4395834" cy="109800"/>
          </a:xfrm>
          <a:prstGeom prst="rect">
            <a:avLst/>
          </a:prstGeom>
          <a:noFill/>
          <a:ln>
            <a:noFill/>
          </a:ln>
        </p:spPr>
        <p:style>
          <a:lnRef idx="0">
            <a:scrgbClr r="0" g="0" b="0"/>
          </a:lnRef>
          <a:fillRef idx="0">
            <a:scrgbClr r="0" g="0" b="0"/>
          </a:fillRef>
          <a:effectRef idx="0">
            <a:scrgbClr r="0" g="0" b="0"/>
          </a:effectRef>
          <a:fontRef idx="minor"/>
        </p:style>
      </p:sp>
      <p:sp>
        <p:nvSpPr>
          <p:cNvPr id="7005" name="CustomShape 26"/>
          <p:cNvSpPr/>
          <p:nvPr/>
        </p:nvSpPr>
        <p:spPr>
          <a:xfrm>
            <a:off x="9042819"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7006" name="CustomShape 27"/>
          <p:cNvSpPr/>
          <p:nvPr/>
        </p:nvSpPr>
        <p:spPr>
          <a:xfrm>
            <a:off x="9292161" y="74160"/>
            <a:ext cx="275588" cy="105840"/>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7007" name="CustomShape 28"/>
          <p:cNvSpPr/>
          <p:nvPr/>
        </p:nvSpPr>
        <p:spPr>
          <a:xfrm>
            <a:off x="9679070" y="74160"/>
            <a:ext cx="429447" cy="105840"/>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sp>
      <p:sp>
        <p:nvSpPr>
          <p:cNvPr id="7008" name="CustomShape 29"/>
          <p:cNvSpPr/>
          <p:nvPr/>
        </p:nvSpPr>
        <p:spPr>
          <a:xfrm>
            <a:off x="10219838" y="74160"/>
            <a:ext cx="259297" cy="105840"/>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7009" name="CustomShape 30"/>
          <p:cNvSpPr/>
          <p:nvPr/>
        </p:nvSpPr>
        <p:spPr>
          <a:xfrm>
            <a:off x="10589099" y="74160"/>
            <a:ext cx="209067" cy="105840"/>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7010" name="CustomShape 31"/>
          <p:cNvSpPr/>
          <p:nvPr/>
        </p:nvSpPr>
        <p:spPr>
          <a:xfrm>
            <a:off x="10911750" y="74160"/>
            <a:ext cx="573802" cy="105840"/>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7011" name="CustomShape 32"/>
          <p:cNvSpPr/>
          <p:nvPr/>
        </p:nvSpPr>
        <p:spPr>
          <a:xfrm>
            <a:off x="11598231" y="74160"/>
            <a:ext cx="136210" cy="105840"/>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sp>
      <p:sp>
        <p:nvSpPr>
          <p:cNvPr id="7012" name="CustomShape 33"/>
          <p:cNvSpPr/>
          <p:nvPr/>
        </p:nvSpPr>
        <p:spPr>
          <a:xfrm>
            <a:off x="11847572" y="74160"/>
            <a:ext cx="239839" cy="10584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sp>
      <p:sp>
        <p:nvSpPr>
          <p:cNvPr id="7013" name="CustomShape 34"/>
          <p:cNvSpPr/>
          <p:nvPr/>
        </p:nvSpPr>
        <p:spPr>
          <a:xfrm>
            <a:off x="12200995" y="74160"/>
            <a:ext cx="432614" cy="10584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sp>
      <p:sp>
        <p:nvSpPr>
          <p:cNvPr id="7014" name="CustomShape 35"/>
          <p:cNvSpPr/>
          <p:nvPr/>
        </p:nvSpPr>
        <p:spPr>
          <a:xfrm>
            <a:off x="12744931" y="74160"/>
            <a:ext cx="356590" cy="10584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sp>
      <p:sp>
        <p:nvSpPr>
          <p:cNvPr id="7015" name="CustomShape 36"/>
          <p:cNvSpPr/>
          <p:nvPr/>
        </p:nvSpPr>
        <p:spPr>
          <a:xfrm>
            <a:off x="13212842" y="74160"/>
            <a:ext cx="228525" cy="105840"/>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sp>
      <p:sp>
        <p:nvSpPr>
          <p:cNvPr id="7016" name="PlaceHolder 37"/>
          <p:cNvSpPr>
            <a:spLocks noGrp="1"/>
          </p:cNvSpPr>
          <p:nvPr>
            <p:ph type="title"/>
          </p:nvPr>
        </p:nvSpPr>
        <p:spPr>
          <a:xfrm>
            <a:off x="671548" y="301320"/>
            <a:ext cx="12094651" cy="1261440"/>
          </a:xfrm>
          <a:prstGeom prst="rect">
            <a:avLst/>
          </a:prstGeom>
        </p:spPr>
        <p:txBody>
          <a:bodyPr lIns="0" tIns="0" rIns="0" bIns="0" anchor="ctr">
            <a:noAutofit/>
          </a:bodyPr>
          <a:lstStyle/>
          <a:p>
            <a:pPr algn="ctr"/>
            <a:r>
              <a:rPr lang="fr-FR" sz="4400" b="0" strike="noStrike" spc="-1">
                <a:latin typeface="Arial"/>
              </a:rPr>
              <a:t>Cliquez pour éditer le format du texte-titre</a:t>
            </a:r>
          </a:p>
        </p:txBody>
      </p:sp>
      <p:sp>
        <p:nvSpPr>
          <p:cNvPr id="7017" name="PlaceHolder 38"/>
          <p:cNvSpPr>
            <a:spLocks noGrp="1"/>
          </p:cNvSpPr>
          <p:nvPr>
            <p:ph type="body"/>
          </p:nvPr>
        </p:nvSpPr>
        <p:spPr>
          <a:xfrm>
            <a:off x="671548" y="1768680"/>
            <a:ext cx="12094651" cy="43837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extLst>
      <p:ext uri="{BB962C8B-B14F-4D97-AF65-F5344CB8AC3E}">
        <p14:creationId xmlns:p14="http://schemas.microsoft.com/office/powerpoint/2010/main" val="3240382762"/>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jpe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jpeg"/><Relationship Id="rId20" Type="http://schemas.openxmlformats.org/officeDocument/2006/relationships/image" Target="../media/image61.png"/><Relationship Id="rId1" Type="http://schemas.openxmlformats.org/officeDocument/2006/relationships/slideLayout" Target="../slideLayouts/slideLayout8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jpeg"/><Relationship Id="rId19" Type="http://schemas.openxmlformats.org/officeDocument/2006/relationships/image" Target="../media/image60.jpe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JP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9.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8" Type="http://schemas.openxmlformats.org/officeDocument/2006/relationships/hyperlink" Target="https://events.teams.microsoft.com/event/3ae87878-e4f3-4389-88b6-92217ef945c0@5d0b42b2-7ba0-42b9-bd88-2dd1558bd190" TargetMode="External"/><Relationship Id="rId13" Type="http://schemas.openxmlformats.org/officeDocument/2006/relationships/image" Target="../media/image13.jpeg"/><Relationship Id="rId18" Type="http://schemas.openxmlformats.org/officeDocument/2006/relationships/image" Target="../media/image18.jpeg"/><Relationship Id="rId3" Type="http://schemas.openxmlformats.org/officeDocument/2006/relationships/hyperlink" Target="https://events.teams.microsoft.com/event/f0545ac1-d487-4418-a8d9-6eb72d11a07c@5d0b42b2-7ba0-42b9-bd88-2dd1558bd190" TargetMode="External"/><Relationship Id="rId21" Type="http://schemas.openxmlformats.org/officeDocument/2006/relationships/image" Target="../media/image21.jpeg"/><Relationship Id="rId7" Type="http://schemas.openxmlformats.org/officeDocument/2006/relationships/hyperlink" Target="https://events.teams.microsoft.com/event/a4ce1deb-c220-43c2-9b6d-637ebe75bcb1@5d0b42b2-7ba0-42b9-bd88-2dd1558bd190" TargetMode="External"/><Relationship Id="rId12" Type="http://schemas.openxmlformats.org/officeDocument/2006/relationships/hyperlink" Target="https://events.teams.microsoft.com/event/2c59eec0-2ee8-4d5a-8781-86f7db49287b@5d0b42b2-7ba0-42b9-bd88-2dd1558bd190" TargetMode="External"/><Relationship Id="rId17" Type="http://schemas.openxmlformats.org/officeDocument/2006/relationships/image" Target="../media/image17.jpeg"/><Relationship Id="rId2" Type="http://schemas.openxmlformats.org/officeDocument/2006/relationships/image" Target="../media/image12.jpeg"/><Relationship Id="rId16" Type="http://schemas.openxmlformats.org/officeDocument/2006/relationships/image" Target="../media/image16.jpeg"/><Relationship Id="rId20" Type="http://schemas.openxmlformats.org/officeDocument/2006/relationships/image" Target="../media/image20.jpeg"/><Relationship Id="rId1" Type="http://schemas.openxmlformats.org/officeDocument/2006/relationships/slideLayout" Target="../slideLayouts/slideLayout63.xml"/><Relationship Id="rId6" Type="http://schemas.openxmlformats.org/officeDocument/2006/relationships/hyperlink" Target="https://events.teams.microsoft.com/event/aa890adc-1615-44cc-8846-146530c52dda@5d0b42b2-7ba0-42b9-bd88-2dd1558bd190" TargetMode="External"/><Relationship Id="rId11" Type="http://schemas.openxmlformats.org/officeDocument/2006/relationships/hyperlink" Target="https://events.teams.microsoft.com/event/ed064b97-273f-4232-88a5-37f4408eaeef@5d0b42b2-7ba0-42b9-bd88-2dd1558bd190" TargetMode="External"/><Relationship Id="rId5" Type="http://schemas.openxmlformats.org/officeDocument/2006/relationships/hyperlink" Target="https://events.teams.microsoft.com/event/7367a311-b324-433e-b11b-5bb952052671@5d0b42b2-7ba0-42b9-bd88-2dd1558bd190" TargetMode="External"/><Relationship Id="rId15" Type="http://schemas.openxmlformats.org/officeDocument/2006/relationships/image" Target="../media/image15.jpeg"/><Relationship Id="rId10" Type="http://schemas.openxmlformats.org/officeDocument/2006/relationships/hyperlink" Target="https://events.teams.microsoft.com/event/cbe7a74c-1480-4536-ac88-98a8559a7b2f@5d0b42b2-7ba0-42b9-bd88-2dd1558bd190" TargetMode="External"/><Relationship Id="rId19" Type="http://schemas.openxmlformats.org/officeDocument/2006/relationships/image" Target="../media/image19.jpeg"/><Relationship Id="rId4" Type="http://schemas.openxmlformats.org/officeDocument/2006/relationships/hyperlink" Target="https://events.teams.microsoft.com/event/78875b6c-bc28-4001-94ed-9010a84b84bb@5d0b42b2-7ba0-42b9-bd88-2dd1558bd190" TargetMode="External"/><Relationship Id="rId9" Type="http://schemas.openxmlformats.org/officeDocument/2006/relationships/hyperlink" Target="https://events.teams.microsoft.com/event/47635479-136e-4fdd-86db-53fb929ddd24@5d0b42b2-7ba0-42b9-bd88-2dd1558bd190" TargetMode="External"/><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3" Type="http://schemas.openxmlformats.org/officeDocument/2006/relationships/hyperlink" Target="mailto:aderexploitation@pm.gouv.fr" TargetMode="External"/><Relationship Id="rId2" Type="http://schemas.openxmlformats.org/officeDocument/2006/relationships/slideLayout" Target="../slideLayouts/slideLayout142.xml"/><Relationship Id="rId1" Type="http://schemas.openxmlformats.org/officeDocument/2006/relationships/tags" Target="../tags/tag1.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18" Type="http://schemas.openxmlformats.org/officeDocument/2006/relationships/image" Target="../media/image98.jpeg"/><Relationship Id="rId26" Type="http://schemas.openxmlformats.org/officeDocument/2006/relationships/image" Target="../media/image106.jpg"/><Relationship Id="rId3" Type="http://schemas.openxmlformats.org/officeDocument/2006/relationships/image" Target="../media/image83.jpeg"/><Relationship Id="rId21" Type="http://schemas.openxmlformats.org/officeDocument/2006/relationships/image" Target="../media/image101.jpeg"/><Relationship Id="rId7" Type="http://schemas.openxmlformats.org/officeDocument/2006/relationships/image" Target="../media/image87.jpe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5.jpg"/><Relationship Id="rId2" Type="http://schemas.openxmlformats.org/officeDocument/2006/relationships/notesSlide" Target="../notesSlides/notesSlide19.xml"/><Relationship Id="rId16" Type="http://schemas.openxmlformats.org/officeDocument/2006/relationships/image" Target="../media/image96.jpeg"/><Relationship Id="rId20" Type="http://schemas.openxmlformats.org/officeDocument/2006/relationships/image" Target="../media/image100.jpeg"/><Relationship Id="rId29" Type="http://schemas.openxmlformats.org/officeDocument/2006/relationships/image" Target="../media/image109.png"/><Relationship Id="rId1" Type="http://schemas.openxmlformats.org/officeDocument/2006/relationships/slideLayout" Target="../slideLayouts/slideLayout50.xml"/><Relationship Id="rId6" Type="http://schemas.openxmlformats.org/officeDocument/2006/relationships/image" Target="../media/image86.jpeg"/><Relationship Id="rId11" Type="http://schemas.openxmlformats.org/officeDocument/2006/relationships/image" Target="../media/image91.jpeg"/><Relationship Id="rId24" Type="http://schemas.openxmlformats.org/officeDocument/2006/relationships/image" Target="../media/image104.jpg"/><Relationship Id="rId32" Type="http://schemas.openxmlformats.org/officeDocument/2006/relationships/image" Target="../media/image112.jpg"/><Relationship Id="rId5" Type="http://schemas.openxmlformats.org/officeDocument/2006/relationships/image" Target="../media/image85.jpeg"/><Relationship Id="rId15" Type="http://schemas.openxmlformats.org/officeDocument/2006/relationships/image" Target="../media/image95.jpeg"/><Relationship Id="rId23" Type="http://schemas.openxmlformats.org/officeDocument/2006/relationships/image" Target="../media/image103.jpeg"/><Relationship Id="rId28" Type="http://schemas.openxmlformats.org/officeDocument/2006/relationships/image" Target="../media/image108.jpg"/><Relationship Id="rId10" Type="http://schemas.openxmlformats.org/officeDocument/2006/relationships/image" Target="../media/image90.jpeg"/><Relationship Id="rId19" Type="http://schemas.openxmlformats.org/officeDocument/2006/relationships/image" Target="../media/image99.jpeg"/><Relationship Id="rId31" Type="http://schemas.openxmlformats.org/officeDocument/2006/relationships/image" Target="../media/image111.jpg"/><Relationship Id="rId4" Type="http://schemas.openxmlformats.org/officeDocument/2006/relationships/image" Target="../media/image84.jpeg"/><Relationship Id="rId9" Type="http://schemas.openxmlformats.org/officeDocument/2006/relationships/image" Target="../media/image89.jpeg"/><Relationship Id="rId14" Type="http://schemas.openxmlformats.org/officeDocument/2006/relationships/image" Target="../media/image94.jpeg"/><Relationship Id="rId22" Type="http://schemas.openxmlformats.org/officeDocument/2006/relationships/image" Target="../media/image102.jpeg"/><Relationship Id="rId27" Type="http://schemas.openxmlformats.org/officeDocument/2006/relationships/image" Target="../media/image107.jpg"/><Relationship Id="rId30" Type="http://schemas.openxmlformats.org/officeDocument/2006/relationships/image" Target="../media/image110.jpeg"/></Relationships>
</file>

<file path=ppt/slides/_rels/slide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jpeg"/><Relationship Id="rId1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image" Target="../media/image41.png"/><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1"/>
          <p:cNvSpPr/>
          <p:nvPr/>
        </p:nvSpPr>
        <p:spPr>
          <a:xfrm>
            <a:off x="2262632" y="2946490"/>
            <a:ext cx="8841898" cy="2598402"/>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algn="ctr"/>
            <a:r>
              <a:rPr lang="fr-FR" sz="5531" spc="-1" dirty="0">
                <a:solidFill>
                  <a:srgbClr val="843F89"/>
                </a:solidFill>
                <a:latin typeface="Quicksand"/>
                <a:ea typeface="Open Sans"/>
              </a:rPr>
              <a:t>Vitam en ligne</a:t>
            </a:r>
            <a:endParaRPr lang="fr-FR" sz="5531" spc="-1" dirty="0">
              <a:latin typeface="Arial"/>
            </a:endParaRPr>
          </a:p>
        </p:txBody>
      </p:sp>
      <p:sp>
        <p:nvSpPr>
          <p:cNvPr id="705" name="CustomShape 2"/>
          <p:cNvSpPr/>
          <p:nvPr/>
        </p:nvSpPr>
        <p:spPr>
          <a:xfrm>
            <a:off x="3119034" y="7213358"/>
            <a:ext cx="7198777" cy="503208"/>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lnSpc>
                <a:spcPct val="100000"/>
              </a:lnSpc>
            </a:pPr>
            <a:r>
              <a:rPr lang="fr-FR" sz="1508" spc="-1" dirty="0">
                <a:solidFill>
                  <a:srgbClr val="66B2E4"/>
                </a:solidFill>
                <a:latin typeface="Open Sans"/>
                <a:ea typeface="Open Sans"/>
              </a:rPr>
              <a:t>04/12/2024</a:t>
            </a:r>
            <a:endParaRPr lang="fr-FR" sz="1508" spc="-1" dirty="0">
              <a:latin typeface="Arial"/>
            </a:endParaRPr>
          </a:p>
        </p:txBody>
      </p:sp>
      <p:sp>
        <p:nvSpPr>
          <p:cNvPr id="706" name="CustomShape 3"/>
          <p:cNvSpPr/>
          <p:nvPr/>
        </p:nvSpPr>
        <p:spPr>
          <a:xfrm>
            <a:off x="3167679" y="6135441"/>
            <a:ext cx="7198777" cy="857536"/>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r>
              <a:rPr lang="fr-FR" sz="3017" spc="-1" dirty="0">
                <a:solidFill>
                  <a:srgbClr val="843F89"/>
                </a:solidFill>
                <a:latin typeface="Open Sans"/>
                <a:ea typeface="Open Sans"/>
              </a:rPr>
              <a:t>édition 2024</a:t>
            </a:r>
            <a:endParaRPr lang="fr-FR" sz="3017" spc="-1" dirty="0">
              <a:latin typeface="Arial"/>
            </a:endParaRPr>
          </a:p>
        </p:txBody>
      </p:sp>
      <p:sp>
        <p:nvSpPr>
          <p:cNvPr id="707" name="CustomShape 4"/>
          <p:cNvSpPr/>
          <p:nvPr/>
        </p:nvSpPr>
        <p:spPr>
          <a:xfrm>
            <a:off x="5003125" y="5807359"/>
            <a:ext cx="3430597" cy="107701"/>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sz="2263"/>
          </a:p>
        </p:txBody>
      </p:sp>
      <p:sp>
        <p:nvSpPr>
          <p:cNvPr id="708" name="CustomShape 5"/>
          <p:cNvSpPr/>
          <p:nvPr/>
        </p:nvSpPr>
        <p:spPr>
          <a:xfrm>
            <a:off x="5003127" y="5807362"/>
            <a:ext cx="106344" cy="104082"/>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E7344C"/>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09" name="CustomShape 6"/>
          <p:cNvSpPr/>
          <p:nvPr/>
        </p:nvSpPr>
        <p:spPr>
          <a:xfrm>
            <a:off x="5197712" y="5807362"/>
            <a:ext cx="215402" cy="104082"/>
          </a:xfrm>
          <a:custGeom>
            <a:avLst/>
            <a:gdLst/>
            <a:ahLst/>
            <a:cxnLst/>
            <a:rect l="l" t="t" r="r" b="b"/>
            <a:pathLst>
              <a:path w="72" h="32">
                <a:moveTo>
                  <a:pt x="56" y="32"/>
                </a:moveTo>
                <a:cubicBezTo>
                  <a:pt x="17" y="32"/>
                  <a:pt x="17" y="32"/>
                  <a:pt x="17" y="32"/>
                </a:cubicBezTo>
                <a:cubicBezTo>
                  <a:pt x="8" y="32"/>
                  <a:pt x="0" y="25"/>
                  <a:pt x="0" y="16"/>
                </a:cubicBezTo>
                <a:cubicBezTo>
                  <a:pt x="0" y="7"/>
                  <a:pt x="8" y="0"/>
                  <a:pt x="17" y="0"/>
                </a:cubicBezTo>
                <a:cubicBezTo>
                  <a:pt x="56" y="0"/>
                  <a:pt x="56" y="0"/>
                  <a:pt x="56" y="0"/>
                </a:cubicBezTo>
                <a:cubicBezTo>
                  <a:pt x="65" y="0"/>
                  <a:pt x="72" y="7"/>
                  <a:pt x="72" y="16"/>
                </a:cubicBezTo>
                <a:cubicBezTo>
                  <a:pt x="72" y="25"/>
                  <a:pt x="65" y="32"/>
                  <a:pt x="56"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0" name="CustomShape 7"/>
          <p:cNvSpPr/>
          <p:nvPr/>
        </p:nvSpPr>
        <p:spPr>
          <a:xfrm>
            <a:off x="5500000" y="5807362"/>
            <a:ext cx="335321" cy="104082"/>
          </a:xfrm>
          <a:custGeom>
            <a:avLst/>
            <a:gdLst/>
            <a:ahLst/>
            <a:cxnLst/>
            <a:rect l="l" t="t" r="r" b="b"/>
            <a:pathLst>
              <a:path w="112" h="32">
                <a:moveTo>
                  <a:pt x="96" y="32"/>
                </a:moveTo>
                <a:cubicBezTo>
                  <a:pt x="16" y="32"/>
                  <a:pt x="16" y="32"/>
                  <a:pt x="16" y="32"/>
                </a:cubicBezTo>
                <a:cubicBezTo>
                  <a:pt x="7" y="32"/>
                  <a:pt x="0" y="25"/>
                  <a:pt x="0" y="16"/>
                </a:cubicBezTo>
                <a:cubicBezTo>
                  <a:pt x="0" y="7"/>
                  <a:pt x="7" y="0"/>
                  <a:pt x="16" y="0"/>
                </a:cubicBezTo>
                <a:cubicBezTo>
                  <a:pt x="96" y="0"/>
                  <a:pt x="96" y="0"/>
                  <a:pt x="96" y="0"/>
                </a:cubicBezTo>
                <a:cubicBezTo>
                  <a:pt x="105" y="0"/>
                  <a:pt x="112" y="7"/>
                  <a:pt x="112" y="16"/>
                </a:cubicBezTo>
                <a:cubicBezTo>
                  <a:pt x="112" y="25"/>
                  <a:pt x="105" y="32"/>
                  <a:pt x="96" y="32"/>
                </a:cubicBezTo>
                <a:close/>
              </a:path>
            </a:pathLst>
          </a:custGeom>
          <a:solidFill>
            <a:srgbClr val="7D3684"/>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1" name="CustomShape 8"/>
          <p:cNvSpPr/>
          <p:nvPr/>
        </p:nvSpPr>
        <p:spPr>
          <a:xfrm>
            <a:off x="5922207" y="5807362"/>
            <a:ext cx="202731" cy="104082"/>
          </a:xfrm>
          <a:custGeom>
            <a:avLst/>
            <a:gdLst/>
            <a:ahLst/>
            <a:cxnLst/>
            <a:rect l="l" t="t" r="r" b="b"/>
            <a:pathLst>
              <a:path w="68" h="32">
                <a:moveTo>
                  <a:pt x="51" y="32"/>
                </a:moveTo>
                <a:cubicBezTo>
                  <a:pt x="17" y="32"/>
                  <a:pt x="17" y="32"/>
                  <a:pt x="17" y="32"/>
                </a:cubicBezTo>
                <a:cubicBezTo>
                  <a:pt x="8" y="32"/>
                  <a:pt x="0" y="25"/>
                  <a:pt x="0" y="16"/>
                </a:cubicBezTo>
                <a:cubicBezTo>
                  <a:pt x="0" y="7"/>
                  <a:pt x="8" y="0"/>
                  <a:pt x="17" y="0"/>
                </a:cubicBezTo>
                <a:cubicBezTo>
                  <a:pt x="51" y="0"/>
                  <a:pt x="51" y="0"/>
                  <a:pt x="51" y="0"/>
                </a:cubicBezTo>
                <a:cubicBezTo>
                  <a:pt x="60" y="0"/>
                  <a:pt x="68" y="7"/>
                  <a:pt x="68" y="16"/>
                </a:cubicBezTo>
                <a:cubicBezTo>
                  <a:pt x="68" y="25"/>
                  <a:pt x="60" y="32"/>
                  <a:pt x="51"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2" name="CustomShape 9"/>
          <p:cNvSpPr/>
          <p:nvPr/>
        </p:nvSpPr>
        <p:spPr>
          <a:xfrm>
            <a:off x="6210009" y="5807362"/>
            <a:ext cx="163362" cy="104082"/>
          </a:xfrm>
          <a:custGeom>
            <a:avLst/>
            <a:gdLst/>
            <a:ahLst/>
            <a:cxnLst/>
            <a:rect l="l" t="t" r="r" b="b"/>
            <a:pathLst>
              <a:path w="55" h="32">
                <a:moveTo>
                  <a:pt x="39" y="32"/>
                </a:moveTo>
                <a:cubicBezTo>
                  <a:pt x="17" y="32"/>
                  <a:pt x="17" y="32"/>
                  <a:pt x="17" y="32"/>
                </a:cubicBezTo>
                <a:cubicBezTo>
                  <a:pt x="8" y="32"/>
                  <a:pt x="0" y="25"/>
                  <a:pt x="0" y="16"/>
                </a:cubicBezTo>
                <a:cubicBezTo>
                  <a:pt x="0" y="7"/>
                  <a:pt x="8" y="0"/>
                  <a:pt x="17" y="0"/>
                </a:cubicBezTo>
                <a:cubicBezTo>
                  <a:pt x="39" y="0"/>
                  <a:pt x="39" y="0"/>
                  <a:pt x="39" y="0"/>
                </a:cubicBezTo>
                <a:cubicBezTo>
                  <a:pt x="48" y="0"/>
                  <a:pt x="55" y="7"/>
                  <a:pt x="55" y="16"/>
                </a:cubicBezTo>
                <a:cubicBezTo>
                  <a:pt x="55" y="25"/>
                  <a:pt x="48" y="32"/>
                  <a:pt x="39"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3" name="CustomShape 10"/>
          <p:cNvSpPr/>
          <p:nvPr/>
        </p:nvSpPr>
        <p:spPr>
          <a:xfrm>
            <a:off x="6461613" y="5807362"/>
            <a:ext cx="447548" cy="104082"/>
          </a:xfrm>
          <a:custGeom>
            <a:avLst/>
            <a:gdLst/>
            <a:ahLst/>
            <a:cxnLst/>
            <a:rect l="l" t="t" r="r" b="b"/>
            <a:pathLst>
              <a:path w="150" h="32">
                <a:moveTo>
                  <a:pt x="134" y="32"/>
                </a:moveTo>
                <a:cubicBezTo>
                  <a:pt x="16" y="32"/>
                  <a:pt x="16" y="32"/>
                  <a:pt x="16" y="32"/>
                </a:cubicBezTo>
                <a:cubicBezTo>
                  <a:pt x="7" y="32"/>
                  <a:pt x="0" y="25"/>
                  <a:pt x="0" y="16"/>
                </a:cubicBezTo>
                <a:cubicBezTo>
                  <a:pt x="0" y="7"/>
                  <a:pt x="7" y="0"/>
                  <a:pt x="16" y="0"/>
                </a:cubicBezTo>
                <a:cubicBezTo>
                  <a:pt x="134" y="0"/>
                  <a:pt x="134" y="0"/>
                  <a:pt x="134" y="0"/>
                </a:cubicBezTo>
                <a:cubicBezTo>
                  <a:pt x="143" y="0"/>
                  <a:pt x="150" y="7"/>
                  <a:pt x="150" y="16"/>
                </a:cubicBezTo>
                <a:cubicBezTo>
                  <a:pt x="150" y="25"/>
                  <a:pt x="143" y="32"/>
                  <a:pt x="134"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4" name="CustomShape 11"/>
          <p:cNvSpPr/>
          <p:nvPr/>
        </p:nvSpPr>
        <p:spPr>
          <a:xfrm>
            <a:off x="6997407" y="5807362"/>
            <a:ext cx="106344" cy="104082"/>
          </a:xfrm>
          <a:custGeom>
            <a:avLst/>
            <a:gdLst/>
            <a:ahLst/>
            <a:cxnLst/>
            <a:rect l="l" t="t" r="r" b="b"/>
            <a:pathLst>
              <a:path w="36" h="32">
                <a:moveTo>
                  <a:pt x="20" y="32"/>
                </a:moveTo>
                <a:cubicBezTo>
                  <a:pt x="16" y="32"/>
                  <a:pt x="16" y="32"/>
                  <a:pt x="16" y="32"/>
                </a:cubicBezTo>
                <a:cubicBezTo>
                  <a:pt x="7" y="32"/>
                  <a:pt x="0" y="25"/>
                  <a:pt x="0" y="16"/>
                </a:cubicBezTo>
                <a:cubicBezTo>
                  <a:pt x="0" y="7"/>
                  <a:pt x="7" y="0"/>
                  <a:pt x="16" y="0"/>
                </a:cubicBezTo>
                <a:cubicBezTo>
                  <a:pt x="20" y="0"/>
                  <a:pt x="20" y="0"/>
                  <a:pt x="20" y="0"/>
                </a:cubicBezTo>
                <a:cubicBezTo>
                  <a:pt x="29" y="0"/>
                  <a:pt x="36" y="7"/>
                  <a:pt x="36" y="16"/>
                </a:cubicBezTo>
                <a:cubicBezTo>
                  <a:pt x="36" y="25"/>
                  <a:pt x="29" y="32"/>
                  <a:pt x="20" y="32"/>
                </a:cubicBezTo>
                <a:close/>
              </a:path>
            </a:pathLst>
          </a:custGeom>
          <a:solidFill>
            <a:srgbClr val="66B2E4"/>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5" name="CustomShape 12"/>
          <p:cNvSpPr/>
          <p:nvPr/>
        </p:nvSpPr>
        <p:spPr>
          <a:xfrm>
            <a:off x="7191989" y="5807362"/>
            <a:ext cx="187346" cy="104082"/>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6" name="CustomShape 13"/>
          <p:cNvSpPr/>
          <p:nvPr/>
        </p:nvSpPr>
        <p:spPr>
          <a:xfrm>
            <a:off x="7467578" y="5807362"/>
            <a:ext cx="337584" cy="104082"/>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7" name="CustomShape 14"/>
          <p:cNvSpPr/>
          <p:nvPr/>
        </p:nvSpPr>
        <p:spPr>
          <a:xfrm>
            <a:off x="7892503" y="5807362"/>
            <a:ext cx="278303" cy="104082"/>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18" name="CustomShape 15"/>
          <p:cNvSpPr/>
          <p:nvPr/>
        </p:nvSpPr>
        <p:spPr>
          <a:xfrm>
            <a:off x="8257687" y="5807362"/>
            <a:ext cx="178748" cy="104082"/>
          </a:xfrm>
          <a:custGeom>
            <a:avLst/>
            <a:gdLst/>
            <a:ahLst/>
            <a:cxnLst/>
            <a:rect l="l" t="t" r="r" b="b"/>
            <a:pathLst>
              <a:path w="60" h="32">
                <a:moveTo>
                  <a:pt x="44" y="32"/>
                </a:moveTo>
                <a:cubicBezTo>
                  <a:pt x="16" y="32"/>
                  <a:pt x="16" y="32"/>
                  <a:pt x="16" y="32"/>
                </a:cubicBezTo>
                <a:cubicBezTo>
                  <a:pt x="7" y="32"/>
                  <a:pt x="0" y="25"/>
                  <a:pt x="0" y="16"/>
                </a:cubicBezTo>
                <a:cubicBezTo>
                  <a:pt x="0" y="7"/>
                  <a:pt x="7" y="0"/>
                  <a:pt x="16" y="0"/>
                </a:cubicBezTo>
                <a:cubicBezTo>
                  <a:pt x="44" y="0"/>
                  <a:pt x="44" y="0"/>
                  <a:pt x="44" y="0"/>
                </a:cubicBezTo>
                <a:cubicBezTo>
                  <a:pt x="53" y="0"/>
                  <a:pt x="60" y="7"/>
                  <a:pt x="60" y="16"/>
                </a:cubicBezTo>
                <a:cubicBezTo>
                  <a:pt x="60" y="25"/>
                  <a:pt x="53" y="32"/>
                  <a:pt x="44" y="32"/>
                </a:cubicBezTo>
                <a:close/>
              </a:path>
            </a:pathLst>
          </a:custGeom>
          <a:solidFill>
            <a:srgbClr val="66B2E4"/>
          </a:solidFill>
          <a:ln>
            <a:noFill/>
          </a:ln>
        </p:spPr>
        <p:style>
          <a:lnRef idx="0">
            <a:scrgbClr r="0" g="0" b="0"/>
          </a:lnRef>
          <a:fillRef idx="0">
            <a:scrgbClr r="0" g="0" b="0"/>
          </a:fillRef>
          <a:effectRef idx="0">
            <a:scrgbClr r="0" g="0" b="0"/>
          </a:effectRef>
          <a:fontRef idx="minor"/>
        </p:style>
        <p:txBody>
          <a:bodyPr/>
          <a:lstStyle/>
          <a:p>
            <a:endParaRPr lang="fr-FR" sz="2263"/>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texte, capture d’écran, Police, Icône d’ordinateur&#10;&#10;Description générée automatiquement">
            <a:extLst>
              <a:ext uri="{FF2B5EF4-FFF2-40B4-BE49-F238E27FC236}">
                <a16:creationId xmlns:a16="http://schemas.microsoft.com/office/drawing/2014/main" id="{D22CEB5E-59CC-401A-232A-0F989C0CD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087" y="244475"/>
            <a:ext cx="9753600" cy="7315200"/>
          </a:xfrm>
          <a:prstGeom prst="rect">
            <a:avLst/>
          </a:prstGeom>
        </p:spPr>
      </p:pic>
      <p:sp>
        <p:nvSpPr>
          <p:cNvPr id="3622" name="CustomShape 1"/>
          <p:cNvSpPr/>
          <p:nvPr/>
        </p:nvSpPr>
        <p:spPr>
          <a:xfrm>
            <a:off x="10956821" y="6902280"/>
            <a:ext cx="456120" cy="396000"/>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2" name="Rectangle 1">
            <a:extLst>
              <a:ext uri="{FF2B5EF4-FFF2-40B4-BE49-F238E27FC236}">
                <a16:creationId xmlns:a16="http://schemas.microsoft.com/office/drawing/2014/main" id="{CC2D17AC-B768-2155-182F-552382D11BDB}"/>
              </a:ext>
            </a:extLst>
          </p:cNvPr>
          <p:cNvSpPr/>
          <p:nvPr/>
        </p:nvSpPr>
        <p:spPr>
          <a:xfrm>
            <a:off x="6594375" y="374265"/>
            <a:ext cx="881149" cy="71786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4" name="Rectangle 3">
            <a:extLst>
              <a:ext uri="{FF2B5EF4-FFF2-40B4-BE49-F238E27FC236}">
                <a16:creationId xmlns:a16="http://schemas.microsoft.com/office/drawing/2014/main" id="{BB7B6E08-58C2-B2D0-5CD4-8AA2C62D894C}"/>
              </a:ext>
            </a:extLst>
          </p:cNvPr>
          <p:cNvSpPr/>
          <p:nvPr/>
        </p:nvSpPr>
        <p:spPr>
          <a:xfrm>
            <a:off x="8489676" y="1100046"/>
            <a:ext cx="651162" cy="714894"/>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5" name="Rectangle 4">
            <a:extLst>
              <a:ext uri="{FF2B5EF4-FFF2-40B4-BE49-F238E27FC236}">
                <a16:creationId xmlns:a16="http://schemas.microsoft.com/office/drawing/2014/main" id="{DB7DCDF7-0A72-EC4B-AB6A-26D7EC6AC32F}"/>
              </a:ext>
            </a:extLst>
          </p:cNvPr>
          <p:cNvSpPr/>
          <p:nvPr/>
        </p:nvSpPr>
        <p:spPr>
          <a:xfrm>
            <a:off x="8700264" y="2644053"/>
            <a:ext cx="651162" cy="312911"/>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6" name="Rectangle 5">
            <a:extLst>
              <a:ext uri="{FF2B5EF4-FFF2-40B4-BE49-F238E27FC236}">
                <a16:creationId xmlns:a16="http://schemas.microsoft.com/office/drawing/2014/main" id="{AD50229B-F09F-04C7-6BB9-5F0B7F9680F5}"/>
              </a:ext>
            </a:extLst>
          </p:cNvPr>
          <p:cNvSpPr/>
          <p:nvPr/>
        </p:nvSpPr>
        <p:spPr>
          <a:xfrm>
            <a:off x="9002289" y="2956964"/>
            <a:ext cx="651162" cy="35744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7" name="Rectangle 6">
            <a:extLst>
              <a:ext uri="{FF2B5EF4-FFF2-40B4-BE49-F238E27FC236}">
                <a16:creationId xmlns:a16="http://schemas.microsoft.com/office/drawing/2014/main" id="{F6F0C36C-0497-544B-FFEB-BF7CDB2663FC}"/>
              </a:ext>
            </a:extLst>
          </p:cNvPr>
          <p:cNvSpPr/>
          <p:nvPr/>
        </p:nvSpPr>
        <p:spPr>
          <a:xfrm>
            <a:off x="9351426" y="2641086"/>
            <a:ext cx="651162" cy="312911"/>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0" name="Rectangle 9">
            <a:extLst>
              <a:ext uri="{FF2B5EF4-FFF2-40B4-BE49-F238E27FC236}">
                <a16:creationId xmlns:a16="http://schemas.microsoft.com/office/drawing/2014/main" id="{4DC40862-D514-E20C-5188-51C0EA273DF5}"/>
              </a:ext>
            </a:extLst>
          </p:cNvPr>
          <p:cNvSpPr/>
          <p:nvPr/>
        </p:nvSpPr>
        <p:spPr>
          <a:xfrm>
            <a:off x="5860073" y="3319559"/>
            <a:ext cx="651162" cy="38872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1" name="Rectangle 10">
            <a:extLst>
              <a:ext uri="{FF2B5EF4-FFF2-40B4-BE49-F238E27FC236}">
                <a16:creationId xmlns:a16="http://schemas.microsoft.com/office/drawing/2014/main" id="{36DCEF57-0654-9811-B27F-C33FAF3D31F6}"/>
              </a:ext>
            </a:extLst>
          </p:cNvPr>
          <p:cNvSpPr/>
          <p:nvPr/>
        </p:nvSpPr>
        <p:spPr>
          <a:xfrm>
            <a:off x="6707983" y="4702638"/>
            <a:ext cx="651162" cy="35744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4" name="ZoneTexte 13">
            <a:extLst>
              <a:ext uri="{FF2B5EF4-FFF2-40B4-BE49-F238E27FC236}">
                <a16:creationId xmlns:a16="http://schemas.microsoft.com/office/drawing/2014/main" id="{1F0CFEF6-F0F0-27A5-24A4-D9ADA87E177D}"/>
              </a:ext>
            </a:extLst>
          </p:cNvPr>
          <p:cNvSpPr txBox="1"/>
          <p:nvPr/>
        </p:nvSpPr>
        <p:spPr>
          <a:xfrm rot="20737137">
            <a:off x="103462" y="662943"/>
            <a:ext cx="3727475" cy="369332"/>
          </a:xfrm>
          <a:prstGeom prst="rect">
            <a:avLst/>
          </a:prstGeom>
          <a:noFill/>
          <a:ln>
            <a:solidFill>
              <a:srgbClr val="7D3684"/>
            </a:solidFill>
          </a:ln>
        </p:spPr>
        <p:txBody>
          <a:bodyPr wrap="square">
            <a:spAutoFit/>
          </a:bodyPr>
          <a:lstStyle/>
          <a:p>
            <a:pPr algn="ctr"/>
            <a:r>
              <a:rPr lang="fr-FR" b="1" spc="-1" dirty="0">
                <a:solidFill>
                  <a:srgbClr val="000000"/>
                </a:solidFill>
                <a:latin typeface="Quicksand"/>
                <a:ea typeface="DejaVu Sans"/>
                <a:cs typeface="DejaVu Sans"/>
              </a:rPr>
              <a:t>Plateforme en production</a:t>
            </a:r>
            <a:endParaRPr lang="fr-FR" sz="1800" b="1" spc="-1" dirty="0">
              <a:solidFill>
                <a:prstClr val="black"/>
              </a:solidFill>
              <a:latin typeface="Arial"/>
              <a:ea typeface="DejaVu Sans"/>
              <a:cs typeface="DejaVu Sans"/>
            </a:endParaRPr>
          </a:p>
        </p:txBody>
      </p:sp>
      <p:sp>
        <p:nvSpPr>
          <p:cNvPr id="15" name="Rectangle 14">
            <a:extLst>
              <a:ext uri="{FF2B5EF4-FFF2-40B4-BE49-F238E27FC236}">
                <a16:creationId xmlns:a16="http://schemas.microsoft.com/office/drawing/2014/main" id="{8146212E-53D9-1351-B84E-C931C72DE860}"/>
              </a:ext>
            </a:extLst>
          </p:cNvPr>
          <p:cNvSpPr/>
          <p:nvPr/>
        </p:nvSpPr>
        <p:spPr>
          <a:xfrm>
            <a:off x="7370238" y="4702647"/>
            <a:ext cx="772275" cy="357447"/>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6" name="Rectangle 15">
            <a:extLst>
              <a:ext uri="{FF2B5EF4-FFF2-40B4-BE49-F238E27FC236}">
                <a16:creationId xmlns:a16="http://schemas.microsoft.com/office/drawing/2014/main" id="{08E6E87C-43E8-BD89-0F29-06CF8163BD25}"/>
              </a:ext>
            </a:extLst>
          </p:cNvPr>
          <p:cNvSpPr/>
          <p:nvPr/>
        </p:nvSpPr>
        <p:spPr>
          <a:xfrm>
            <a:off x="6511236" y="3319577"/>
            <a:ext cx="467888" cy="388702"/>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7" name="Rectangle 16">
            <a:extLst>
              <a:ext uri="{FF2B5EF4-FFF2-40B4-BE49-F238E27FC236}">
                <a16:creationId xmlns:a16="http://schemas.microsoft.com/office/drawing/2014/main" id="{757CA47B-3B8D-5B3A-878D-718C12EE2C89}"/>
              </a:ext>
            </a:extLst>
          </p:cNvPr>
          <p:cNvSpPr/>
          <p:nvPr/>
        </p:nvSpPr>
        <p:spPr>
          <a:xfrm>
            <a:off x="5864032" y="374265"/>
            <a:ext cx="730344" cy="71489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8" name="Rectangle 17">
            <a:extLst>
              <a:ext uri="{FF2B5EF4-FFF2-40B4-BE49-F238E27FC236}">
                <a16:creationId xmlns:a16="http://schemas.microsoft.com/office/drawing/2014/main" id="{BC97A399-6C9B-1329-85B4-AEA96CACC1B0}"/>
              </a:ext>
            </a:extLst>
          </p:cNvPr>
          <p:cNvSpPr/>
          <p:nvPr/>
        </p:nvSpPr>
        <p:spPr>
          <a:xfrm>
            <a:off x="7475524" y="374855"/>
            <a:ext cx="666989" cy="714894"/>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9" name="Rectangle 18">
            <a:extLst>
              <a:ext uri="{FF2B5EF4-FFF2-40B4-BE49-F238E27FC236}">
                <a16:creationId xmlns:a16="http://schemas.microsoft.com/office/drawing/2014/main" id="{65912490-B483-EB3C-2208-18523C97E85F}"/>
              </a:ext>
            </a:extLst>
          </p:cNvPr>
          <p:cNvSpPr/>
          <p:nvPr/>
        </p:nvSpPr>
        <p:spPr>
          <a:xfrm>
            <a:off x="6511235" y="6640285"/>
            <a:ext cx="730344" cy="273469"/>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pic>
        <p:nvPicPr>
          <p:cNvPr id="21" name="Image 20" descr="Une image contenant texte, Graphique, Police, graphisme&#10;&#10;Description générée automatiquement">
            <a:extLst>
              <a:ext uri="{FF2B5EF4-FFF2-40B4-BE49-F238E27FC236}">
                <a16:creationId xmlns:a16="http://schemas.microsoft.com/office/drawing/2014/main" id="{658F7794-38E7-C389-06A8-F88EB17F3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0100" y="441461"/>
            <a:ext cx="860082" cy="602276"/>
          </a:xfrm>
          <a:prstGeom prst="rect">
            <a:avLst/>
          </a:prstGeom>
        </p:spPr>
      </p:pic>
      <p:sp>
        <p:nvSpPr>
          <p:cNvPr id="22" name="Rectangle 21">
            <a:extLst>
              <a:ext uri="{FF2B5EF4-FFF2-40B4-BE49-F238E27FC236}">
                <a16:creationId xmlns:a16="http://schemas.microsoft.com/office/drawing/2014/main" id="{E8BF7AE8-D5F9-B9EC-8DE9-C6CBA895C1B0}"/>
              </a:ext>
            </a:extLst>
          </p:cNvPr>
          <p:cNvSpPr/>
          <p:nvPr/>
        </p:nvSpPr>
        <p:spPr>
          <a:xfrm>
            <a:off x="11087360" y="363969"/>
            <a:ext cx="860082" cy="714894"/>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3" name="Rectangle 2">
            <a:extLst>
              <a:ext uri="{FF2B5EF4-FFF2-40B4-BE49-F238E27FC236}">
                <a16:creationId xmlns:a16="http://schemas.microsoft.com/office/drawing/2014/main" id="{B1040025-8655-9BFA-7D06-8382F8C68012}"/>
              </a:ext>
            </a:extLst>
          </p:cNvPr>
          <p:cNvSpPr/>
          <p:nvPr/>
        </p:nvSpPr>
        <p:spPr>
          <a:xfrm>
            <a:off x="7241579" y="2641085"/>
            <a:ext cx="651162" cy="312911"/>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Tree>
    <p:extLst>
      <p:ext uri="{BB962C8B-B14F-4D97-AF65-F5344CB8AC3E}">
        <p14:creationId xmlns:p14="http://schemas.microsoft.com/office/powerpoint/2010/main" val="376036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descr="Une image contenant texte, capture d’écran, Police, Icône d’ordinateur&#10;&#10;Description générée automatiquement">
            <a:extLst>
              <a:ext uri="{FF2B5EF4-FFF2-40B4-BE49-F238E27FC236}">
                <a16:creationId xmlns:a16="http://schemas.microsoft.com/office/drawing/2014/main" id="{DBBE9E5B-9459-6587-5B76-498406A05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39" y="244475"/>
            <a:ext cx="9753600" cy="7315200"/>
          </a:xfrm>
          <a:prstGeom prst="rect">
            <a:avLst/>
          </a:prstGeom>
        </p:spPr>
      </p:pic>
      <p:sp>
        <p:nvSpPr>
          <p:cNvPr id="3622" name="CustomShape 1"/>
          <p:cNvSpPr/>
          <p:nvPr/>
        </p:nvSpPr>
        <p:spPr>
          <a:xfrm>
            <a:off x="10956821" y="6902280"/>
            <a:ext cx="456120" cy="396000"/>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2" name="Rectangle 1">
            <a:extLst>
              <a:ext uri="{FF2B5EF4-FFF2-40B4-BE49-F238E27FC236}">
                <a16:creationId xmlns:a16="http://schemas.microsoft.com/office/drawing/2014/main" id="{F05658B3-0ED8-7DC2-627A-83614DBABADD}"/>
              </a:ext>
            </a:extLst>
          </p:cNvPr>
          <p:cNvSpPr/>
          <p:nvPr/>
        </p:nvSpPr>
        <p:spPr>
          <a:xfrm>
            <a:off x="8140548" y="260048"/>
            <a:ext cx="651162"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4" name="Rectangle 3">
            <a:extLst>
              <a:ext uri="{FF2B5EF4-FFF2-40B4-BE49-F238E27FC236}">
                <a16:creationId xmlns:a16="http://schemas.microsoft.com/office/drawing/2014/main" id="{81C3A5C7-1FE4-8172-6D1F-15790D69FF92}"/>
              </a:ext>
            </a:extLst>
          </p:cNvPr>
          <p:cNvSpPr/>
          <p:nvPr/>
        </p:nvSpPr>
        <p:spPr>
          <a:xfrm>
            <a:off x="6613768" y="362573"/>
            <a:ext cx="798021"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5" name="Rectangle 4">
            <a:extLst>
              <a:ext uri="{FF2B5EF4-FFF2-40B4-BE49-F238E27FC236}">
                <a16:creationId xmlns:a16="http://schemas.microsoft.com/office/drawing/2014/main" id="{5E903CE6-D442-E78C-0623-561DB389573C}"/>
              </a:ext>
            </a:extLst>
          </p:cNvPr>
          <p:cNvSpPr/>
          <p:nvPr/>
        </p:nvSpPr>
        <p:spPr>
          <a:xfrm>
            <a:off x="7411790" y="362573"/>
            <a:ext cx="731520"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6" name="Rectangle 5">
            <a:extLst>
              <a:ext uri="{FF2B5EF4-FFF2-40B4-BE49-F238E27FC236}">
                <a16:creationId xmlns:a16="http://schemas.microsoft.com/office/drawing/2014/main" id="{77CA607A-5196-F964-8AD5-933198B17168}"/>
              </a:ext>
            </a:extLst>
          </p:cNvPr>
          <p:cNvSpPr/>
          <p:nvPr/>
        </p:nvSpPr>
        <p:spPr>
          <a:xfrm>
            <a:off x="8791710" y="362573"/>
            <a:ext cx="931025"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7" name="Rectangle 6">
            <a:extLst>
              <a:ext uri="{FF2B5EF4-FFF2-40B4-BE49-F238E27FC236}">
                <a16:creationId xmlns:a16="http://schemas.microsoft.com/office/drawing/2014/main" id="{AB93ADEC-5988-E984-9C5C-2874E251761C}"/>
              </a:ext>
            </a:extLst>
          </p:cNvPr>
          <p:cNvSpPr/>
          <p:nvPr/>
        </p:nvSpPr>
        <p:spPr>
          <a:xfrm>
            <a:off x="5829603" y="260048"/>
            <a:ext cx="731520"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8" name="Rectangle 7">
            <a:extLst>
              <a:ext uri="{FF2B5EF4-FFF2-40B4-BE49-F238E27FC236}">
                <a16:creationId xmlns:a16="http://schemas.microsoft.com/office/drawing/2014/main" id="{278D9D70-4764-E2C3-089A-38E2B53D62ED}"/>
              </a:ext>
            </a:extLst>
          </p:cNvPr>
          <p:cNvSpPr/>
          <p:nvPr/>
        </p:nvSpPr>
        <p:spPr>
          <a:xfrm>
            <a:off x="9750454" y="362573"/>
            <a:ext cx="1206367"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9" name="Rectangle 8">
            <a:extLst>
              <a:ext uri="{FF2B5EF4-FFF2-40B4-BE49-F238E27FC236}">
                <a16:creationId xmlns:a16="http://schemas.microsoft.com/office/drawing/2014/main" id="{1A1984E2-A0E5-02C6-0553-02DAC39AE833}"/>
              </a:ext>
            </a:extLst>
          </p:cNvPr>
          <p:cNvSpPr/>
          <p:nvPr/>
        </p:nvSpPr>
        <p:spPr>
          <a:xfrm>
            <a:off x="8492436" y="1143960"/>
            <a:ext cx="731520" cy="7873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0" name="Rectangle 9">
            <a:extLst>
              <a:ext uri="{FF2B5EF4-FFF2-40B4-BE49-F238E27FC236}">
                <a16:creationId xmlns:a16="http://schemas.microsoft.com/office/drawing/2014/main" id="{A08BB7AC-9E06-E736-18CC-1CCE625C7AAF}"/>
              </a:ext>
            </a:extLst>
          </p:cNvPr>
          <p:cNvSpPr/>
          <p:nvPr/>
        </p:nvSpPr>
        <p:spPr>
          <a:xfrm>
            <a:off x="7228897" y="2573754"/>
            <a:ext cx="731520"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1" name="Rectangle 10">
            <a:extLst>
              <a:ext uri="{FF2B5EF4-FFF2-40B4-BE49-F238E27FC236}">
                <a16:creationId xmlns:a16="http://schemas.microsoft.com/office/drawing/2014/main" id="{A44F0E20-377B-6F5E-26E8-9AB3880AAC98}"/>
              </a:ext>
            </a:extLst>
          </p:cNvPr>
          <p:cNvSpPr/>
          <p:nvPr/>
        </p:nvSpPr>
        <p:spPr>
          <a:xfrm>
            <a:off x="8626206" y="2593223"/>
            <a:ext cx="731520" cy="35861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2" name="Rectangle 11">
            <a:extLst>
              <a:ext uri="{FF2B5EF4-FFF2-40B4-BE49-F238E27FC236}">
                <a16:creationId xmlns:a16="http://schemas.microsoft.com/office/drawing/2014/main" id="{A95048D0-8DA4-7917-F0A9-9C3355C3DE0B}"/>
              </a:ext>
            </a:extLst>
          </p:cNvPr>
          <p:cNvSpPr/>
          <p:nvPr/>
        </p:nvSpPr>
        <p:spPr>
          <a:xfrm>
            <a:off x="9356974" y="2548605"/>
            <a:ext cx="570814"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3" name="Rectangle 12">
            <a:extLst>
              <a:ext uri="{FF2B5EF4-FFF2-40B4-BE49-F238E27FC236}">
                <a16:creationId xmlns:a16="http://schemas.microsoft.com/office/drawing/2014/main" id="{A8F6D3EF-B0F4-81CF-3898-D5A463AEFFE3}"/>
              </a:ext>
            </a:extLst>
          </p:cNvPr>
          <p:cNvSpPr/>
          <p:nvPr/>
        </p:nvSpPr>
        <p:spPr>
          <a:xfrm>
            <a:off x="9575874" y="2905069"/>
            <a:ext cx="512620"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4" name="Rectangle 13">
            <a:extLst>
              <a:ext uri="{FF2B5EF4-FFF2-40B4-BE49-F238E27FC236}">
                <a16:creationId xmlns:a16="http://schemas.microsoft.com/office/drawing/2014/main" id="{52A24C50-E221-02F1-07F1-15FBAE3E20B8}"/>
              </a:ext>
            </a:extLst>
          </p:cNvPr>
          <p:cNvSpPr/>
          <p:nvPr/>
        </p:nvSpPr>
        <p:spPr>
          <a:xfrm>
            <a:off x="9021691" y="2967013"/>
            <a:ext cx="570814" cy="29092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5" name="Rectangle 14">
            <a:extLst>
              <a:ext uri="{FF2B5EF4-FFF2-40B4-BE49-F238E27FC236}">
                <a16:creationId xmlns:a16="http://schemas.microsoft.com/office/drawing/2014/main" id="{011C2FCE-DD55-360A-C4B5-48E0A1483E8C}"/>
              </a:ext>
            </a:extLst>
          </p:cNvPr>
          <p:cNvSpPr/>
          <p:nvPr/>
        </p:nvSpPr>
        <p:spPr>
          <a:xfrm>
            <a:off x="9021691" y="3257934"/>
            <a:ext cx="570814"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6" name="Rectangle 15">
            <a:extLst>
              <a:ext uri="{FF2B5EF4-FFF2-40B4-BE49-F238E27FC236}">
                <a16:creationId xmlns:a16="http://schemas.microsoft.com/office/drawing/2014/main" id="{332B3E3A-AEFD-C6D1-0FCA-74E70E274C03}"/>
              </a:ext>
            </a:extLst>
          </p:cNvPr>
          <p:cNvSpPr/>
          <p:nvPr/>
        </p:nvSpPr>
        <p:spPr>
          <a:xfrm>
            <a:off x="5829603" y="3304076"/>
            <a:ext cx="653936"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7" name="Rectangle 16">
            <a:extLst>
              <a:ext uri="{FF2B5EF4-FFF2-40B4-BE49-F238E27FC236}">
                <a16:creationId xmlns:a16="http://schemas.microsoft.com/office/drawing/2014/main" id="{8117B022-A6C8-5D49-8000-BA39273922BB}"/>
              </a:ext>
            </a:extLst>
          </p:cNvPr>
          <p:cNvSpPr/>
          <p:nvPr/>
        </p:nvSpPr>
        <p:spPr>
          <a:xfrm>
            <a:off x="6464131" y="3306850"/>
            <a:ext cx="570814"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8" name="Rectangle 17">
            <a:extLst>
              <a:ext uri="{FF2B5EF4-FFF2-40B4-BE49-F238E27FC236}">
                <a16:creationId xmlns:a16="http://schemas.microsoft.com/office/drawing/2014/main" id="{A23B20C7-12FB-B47D-6FC6-D4AA47705570}"/>
              </a:ext>
            </a:extLst>
          </p:cNvPr>
          <p:cNvSpPr/>
          <p:nvPr/>
        </p:nvSpPr>
        <p:spPr>
          <a:xfrm>
            <a:off x="6703469" y="4636885"/>
            <a:ext cx="653936" cy="41044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9" name="Rectangle 18">
            <a:extLst>
              <a:ext uri="{FF2B5EF4-FFF2-40B4-BE49-F238E27FC236}">
                <a16:creationId xmlns:a16="http://schemas.microsoft.com/office/drawing/2014/main" id="{019E596A-CED3-1022-75FE-3246950177F7}"/>
              </a:ext>
            </a:extLst>
          </p:cNvPr>
          <p:cNvSpPr/>
          <p:nvPr/>
        </p:nvSpPr>
        <p:spPr>
          <a:xfrm>
            <a:off x="7052601" y="3739107"/>
            <a:ext cx="731520"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0" name="Rectangle 19">
            <a:extLst>
              <a:ext uri="{FF2B5EF4-FFF2-40B4-BE49-F238E27FC236}">
                <a16:creationId xmlns:a16="http://schemas.microsoft.com/office/drawing/2014/main" id="{4D6B9EE6-2681-1A15-9F43-E0B58BE459A8}"/>
              </a:ext>
            </a:extLst>
          </p:cNvPr>
          <p:cNvSpPr/>
          <p:nvPr/>
        </p:nvSpPr>
        <p:spPr>
          <a:xfrm>
            <a:off x="8043549" y="3290225"/>
            <a:ext cx="498778"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1" name="Rectangle 20">
            <a:extLst>
              <a:ext uri="{FF2B5EF4-FFF2-40B4-BE49-F238E27FC236}">
                <a16:creationId xmlns:a16="http://schemas.microsoft.com/office/drawing/2014/main" id="{875D0CCE-E5F4-8870-E7C7-1D96E7184193}"/>
              </a:ext>
            </a:extLst>
          </p:cNvPr>
          <p:cNvSpPr/>
          <p:nvPr/>
        </p:nvSpPr>
        <p:spPr>
          <a:xfrm>
            <a:off x="5871840" y="5468153"/>
            <a:ext cx="787759" cy="46414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2" name="Rectangle 21">
            <a:extLst>
              <a:ext uri="{FF2B5EF4-FFF2-40B4-BE49-F238E27FC236}">
                <a16:creationId xmlns:a16="http://schemas.microsoft.com/office/drawing/2014/main" id="{3C6F0C50-92DE-EB8D-50B4-3B9E84827A9C}"/>
              </a:ext>
            </a:extLst>
          </p:cNvPr>
          <p:cNvSpPr/>
          <p:nvPr/>
        </p:nvSpPr>
        <p:spPr>
          <a:xfrm>
            <a:off x="6493925" y="6598681"/>
            <a:ext cx="787759" cy="39600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4" name="Rectangle 23">
            <a:extLst>
              <a:ext uri="{FF2B5EF4-FFF2-40B4-BE49-F238E27FC236}">
                <a16:creationId xmlns:a16="http://schemas.microsoft.com/office/drawing/2014/main" id="{B4AA605B-9832-37AE-BE4C-49D365DD736B}"/>
              </a:ext>
            </a:extLst>
          </p:cNvPr>
          <p:cNvSpPr/>
          <p:nvPr/>
        </p:nvSpPr>
        <p:spPr>
          <a:xfrm>
            <a:off x="10333336" y="5047324"/>
            <a:ext cx="435400"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5" name="Rectangle 24">
            <a:extLst>
              <a:ext uri="{FF2B5EF4-FFF2-40B4-BE49-F238E27FC236}">
                <a16:creationId xmlns:a16="http://schemas.microsoft.com/office/drawing/2014/main" id="{DE0B7608-F788-D8E3-CA58-F307B5701467}"/>
              </a:ext>
            </a:extLst>
          </p:cNvPr>
          <p:cNvSpPr/>
          <p:nvPr/>
        </p:nvSpPr>
        <p:spPr>
          <a:xfrm>
            <a:off x="8190806" y="4645083"/>
            <a:ext cx="600904"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6" name="Rectangle 25">
            <a:extLst>
              <a:ext uri="{FF2B5EF4-FFF2-40B4-BE49-F238E27FC236}">
                <a16:creationId xmlns:a16="http://schemas.microsoft.com/office/drawing/2014/main" id="{BE50C08D-E144-6503-286D-F537AF9B00DC}"/>
              </a:ext>
            </a:extLst>
          </p:cNvPr>
          <p:cNvSpPr/>
          <p:nvPr/>
        </p:nvSpPr>
        <p:spPr>
          <a:xfrm>
            <a:off x="7383896" y="4628497"/>
            <a:ext cx="806909" cy="41882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8" name="ZoneTexte 27">
            <a:extLst>
              <a:ext uri="{FF2B5EF4-FFF2-40B4-BE49-F238E27FC236}">
                <a16:creationId xmlns:a16="http://schemas.microsoft.com/office/drawing/2014/main" id="{E010ECCF-8495-741F-FCAB-469C87D67378}"/>
              </a:ext>
            </a:extLst>
          </p:cNvPr>
          <p:cNvSpPr txBox="1"/>
          <p:nvPr/>
        </p:nvSpPr>
        <p:spPr>
          <a:xfrm rot="20576113">
            <a:off x="127921" y="797065"/>
            <a:ext cx="3904648" cy="923330"/>
          </a:xfrm>
          <a:prstGeom prst="rect">
            <a:avLst/>
          </a:prstGeom>
          <a:noFill/>
          <a:ln>
            <a:solidFill>
              <a:srgbClr val="7D3684"/>
            </a:solidFill>
          </a:ln>
        </p:spPr>
        <p:txBody>
          <a:bodyPr wrap="square">
            <a:spAutoFit/>
          </a:bodyPr>
          <a:lstStyle/>
          <a:p>
            <a:pPr algn="ctr"/>
            <a:r>
              <a:rPr lang="fr-FR" spc="-1" dirty="0">
                <a:solidFill>
                  <a:srgbClr val="000000"/>
                </a:solidFill>
                <a:latin typeface="Quicksand"/>
                <a:ea typeface="DejaVu Sans"/>
                <a:cs typeface="DejaVu Sans"/>
              </a:rPr>
              <a:t>Utilisateurs avec </a:t>
            </a:r>
            <a:r>
              <a:rPr lang="fr-FR" b="1" spc="-1" dirty="0">
                <a:solidFill>
                  <a:srgbClr val="000000"/>
                </a:solidFill>
                <a:latin typeface="Quicksand"/>
                <a:ea typeface="DejaVu Sans"/>
                <a:cs typeface="DejaVu Sans"/>
              </a:rPr>
              <a:t>des archives conservées</a:t>
            </a:r>
            <a:r>
              <a:rPr lang="fr-FR" spc="-1" dirty="0">
                <a:solidFill>
                  <a:srgbClr val="000000"/>
                </a:solidFill>
                <a:latin typeface="Quicksand"/>
                <a:ea typeface="DejaVu Sans"/>
                <a:cs typeface="DejaVu Sans"/>
              </a:rPr>
              <a:t> sur une plateforme basée sur le logiciel Vitam</a:t>
            </a:r>
            <a:endParaRPr lang="fr-FR" sz="1800" spc="-1" dirty="0">
              <a:solidFill>
                <a:prstClr val="black"/>
              </a:solidFill>
              <a:latin typeface="Arial"/>
              <a:ea typeface="DejaVu Sans"/>
              <a:cs typeface="DejaVu Sans"/>
            </a:endParaRPr>
          </a:p>
        </p:txBody>
      </p:sp>
    </p:spTree>
    <p:extLst>
      <p:ext uri="{BB962C8B-B14F-4D97-AF65-F5344CB8AC3E}">
        <p14:creationId xmlns:p14="http://schemas.microsoft.com/office/powerpoint/2010/main" val="287961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2817909" y="2997880"/>
            <a:ext cx="7801023"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fr-FR" sz="7542" b="0" i="0" u="none" strike="noStrike" kern="1200" cap="none" spc="-1" normalizeH="0" baseline="0" noProof="0" dirty="0">
                <a:ln>
                  <a:noFill/>
                </a:ln>
                <a:solidFill>
                  <a:srgbClr val="FFFFFF"/>
                </a:solidFill>
                <a:effectLst/>
                <a:uLnTx/>
                <a:uFillTx/>
                <a:latin typeface="Quicksand"/>
                <a:ea typeface="DejaVu Sans"/>
                <a:cs typeface="DejaVu Sans"/>
              </a:rPr>
              <a:t>Vitam accessible en service</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43" name="CustomShape 2"/>
          <p:cNvSpPr/>
          <p:nvPr/>
        </p:nvSpPr>
        <p:spPr>
          <a:xfrm>
            <a:off x="3183971" y="5890287"/>
            <a:ext cx="6982468" cy="853011"/>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marL="285750" marR="0" lvl="0" indent="-285750" algn="ctr" defTabSz="914400" rtl="0" eaLnBrk="1" fontAlgn="auto" latinLnBrk="0" hangingPunct="1">
              <a:lnSpc>
                <a:spcPct val="100000"/>
              </a:lnSpc>
              <a:spcBef>
                <a:spcPts val="0"/>
              </a:spcBef>
              <a:spcAft>
                <a:spcPts val="0"/>
              </a:spcAft>
              <a:buClrTx/>
              <a:buSzTx/>
              <a:buFontTx/>
              <a:buChar char="-"/>
              <a:tabLst/>
              <a:defRPr/>
            </a:pPr>
            <a:r>
              <a:rPr lang="fr-FR" sz="1800" dirty="0">
                <a:solidFill>
                  <a:schemeClr val="bg1"/>
                </a:solidFill>
                <a:effectLst/>
                <a:latin typeface="Calibri" panose="020F0502020204030204" pitchFamily="34" charset="0"/>
                <a:ea typeface="Times New Roman" panose="02020603050405020304" pitchFamily="18" charset="0"/>
              </a:rPr>
              <a:t>Est-ce vraiment cloisonné entre tenants ?</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lang="fr-FR" dirty="0">
                <a:solidFill>
                  <a:schemeClr val="bg1"/>
                </a:solidFill>
                <a:latin typeface="Calibri" panose="020F0502020204030204" pitchFamily="34" charset="0"/>
                <a:ea typeface="Times New Roman" panose="02020603050405020304" pitchFamily="18" charset="0"/>
              </a:rPr>
              <a:t>Comment se passe le </a:t>
            </a:r>
            <a:r>
              <a:rPr lang="fr-FR" sz="1800" dirty="0">
                <a:solidFill>
                  <a:schemeClr val="bg1"/>
                </a:solidFill>
                <a:effectLst/>
                <a:latin typeface="Calibri" panose="020F0502020204030204" pitchFamily="34" charset="0"/>
                <a:ea typeface="Times New Roman" panose="02020603050405020304" pitchFamily="18" charset="0"/>
              </a:rPr>
              <a:t>raccordement au RIE (difficultés éventuelles, coûts, charges de travail en plus que cela peut engendrer) </a:t>
            </a:r>
          </a:p>
          <a:p>
            <a:pPr marL="285750" indent="-285750" algn="ctr">
              <a:buFontTx/>
              <a:buChar char="-"/>
            </a:pPr>
            <a:r>
              <a:rPr lang="fr-FR" dirty="0">
                <a:solidFill>
                  <a:schemeClr val="bg1"/>
                </a:solidFill>
                <a:latin typeface="Calibri" panose="020F0502020204030204" pitchFamily="34" charset="0"/>
                <a:ea typeface="Times New Roman" panose="02020603050405020304" pitchFamily="18" charset="0"/>
              </a:rPr>
              <a:t>C’est quoi le</a:t>
            </a:r>
            <a:r>
              <a:rPr lang="fr-FR" sz="1800" dirty="0">
                <a:solidFill>
                  <a:schemeClr val="bg1"/>
                </a:solidFill>
                <a:effectLst/>
                <a:latin typeface="Calibri" panose="020F0502020204030204" pitchFamily="34" charset="0"/>
                <a:ea typeface="Times New Roman" panose="02020603050405020304" pitchFamily="18" charset="0"/>
              </a:rPr>
              <a:t> prix global ?</a:t>
            </a:r>
          </a:p>
          <a:p>
            <a:pPr marL="285750" indent="-285750" algn="ctr">
              <a:buFontTx/>
              <a:buChar char="-"/>
            </a:pPr>
            <a:r>
              <a:rPr kumimoji="0" lang="fr-FR" b="0" i="0" u="none" strike="noStrike" kern="1200" cap="none" spc="-1" normalizeH="0" baseline="0" noProof="0" dirty="0" err="1">
                <a:ln>
                  <a:noFill/>
                </a:ln>
                <a:solidFill>
                  <a:schemeClr val="bg1"/>
                </a:solidFill>
                <a:uLnTx/>
                <a:uFillTx/>
                <a:latin typeface="Calibri" panose="020F0502020204030204" pitchFamily="34" charset="0"/>
                <a:ea typeface="DejaVu Sans"/>
                <a:cs typeface="DejaVu Sans"/>
              </a:rPr>
              <a:t>VaS</a:t>
            </a:r>
            <a:r>
              <a:rPr kumimoji="0" lang="fr-FR" b="0" i="0" u="none" strike="noStrike" kern="1200" cap="none" spc="-1" normalizeH="0" baseline="0" noProof="0" dirty="0">
                <a:ln>
                  <a:noFill/>
                </a:ln>
                <a:solidFill>
                  <a:schemeClr val="bg1"/>
                </a:solidFill>
                <a:uLnTx/>
                <a:uFillTx/>
                <a:latin typeface="Calibri" panose="020F0502020204030204" pitchFamily="34" charset="0"/>
                <a:ea typeface="DejaVu Sans"/>
                <a:cs typeface="DejaVu Sans"/>
              </a:rPr>
              <a:t> pour les usages mutualisés ?</a:t>
            </a:r>
            <a:endParaRPr kumimoji="0" lang="fr-FR" sz="1383" b="0" i="0" u="none" strike="noStrike" kern="1200" cap="none" spc="-1" normalizeH="0" baseline="0" noProof="0" dirty="0">
              <a:ln>
                <a:noFill/>
              </a:ln>
              <a:solidFill>
                <a:schemeClr val="bg1"/>
              </a:solidFill>
              <a:effectLst/>
              <a:uLnTx/>
              <a:uFillTx/>
              <a:latin typeface="Arial"/>
              <a:ea typeface="DejaVu Sans"/>
              <a:cs typeface="DejaVu Sans"/>
            </a:endParaRPr>
          </a:p>
        </p:txBody>
      </p:sp>
      <p:sp>
        <p:nvSpPr>
          <p:cNvPr id="744" name="CustomShape 3"/>
          <p:cNvSpPr/>
          <p:nvPr/>
        </p:nvSpPr>
        <p:spPr>
          <a:xfrm>
            <a:off x="6227657" y="5647615"/>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5" name="CustomShape 4"/>
          <p:cNvSpPr/>
          <p:nvPr/>
        </p:nvSpPr>
        <p:spPr>
          <a:xfrm>
            <a:off x="6505056" y="5647615"/>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6" name="CustomShape 5"/>
          <p:cNvSpPr/>
          <p:nvPr/>
        </p:nvSpPr>
        <p:spPr>
          <a:xfrm>
            <a:off x="6932697" y="5647615"/>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extLst>
      <p:ext uri="{BB962C8B-B14F-4D97-AF65-F5344CB8AC3E}">
        <p14:creationId xmlns:p14="http://schemas.microsoft.com/office/powerpoint/2010/main" val="29136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Police, Icône d’ordinateur&#10;&#10;Description générée automatiquement">
            <a:extLst>
              <a:ext uri="{FF2B5EF4-FFF2-40B4-BE49-F238E27FC236}">
                <a16:creationId xmlns:a16="http://schemas.microsoft.com/office/drawing/2014/main" id="{3A2B274D-9CE7-72C3-83AC-1D7C3E1CD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087" y="244475"/>
            <a:ext cx="9753600" cy="7315200"/>
          </a:xfrm>
          <a:prstGeom prst="rect">
            <a:avLst/>
          </a:prstGeom>
        </p:spPr>
      </p:pic>
      <p:sp>
        <p:nvSpPr>
          <p:cNvPr id="3622" name="CustomShape 1"/>
          <p:cNvSpPr/>
          <p:nvPr/>
        </p:nvSpPr>
        <p:spPr>
          <a:xfrm>
            <a:off x="10956821" y="6902280"/>
            <a:ext cx="456120" cy="396000"/>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2" name="Rectangle 1">
            <a:extLst>
              <a:ext uri="{FF2B5EF4-FFF2-40B4-BE49-F238E27FC236}">
                <a16:creationId xmlns:a16="http://schemas.microsoft.com/office/drawing/2014/main" id="{F05658B3-0ED8-7DC2-627A-83614DBABADD}"/>
              </a:ext>
            </a:extLst>
          </p:cNvPr>
          <p:cNvSpPr/>
          <p:nvPr/>
        </p:nvSpPr>
        <p:spPr>
          <a:xfrm>
            <a:off x="8107890" y="406116"/>
            <a:ext cx="700442" cy="684833"/>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6" name="Rectangle 5">
            <a:extLst>
              <a:ext uri="{FF2B5EF4-FFF2-40B4-BE49-F238E27FC236}">
                <a16:creationId xmlns:a16="http://schemas.microsoft.com/office/drawing/2014/main" id="{77CA607A-5196-F964-8AD5-933198B17168}"/>
              </a:ext>
            </a:extLst>
          </p:cNvPr>
          <p:cNvSpPr/>
          <p:nvPr/>
        </p:nvSpPr>
        <p:spPr>
          <a:xfrm>
            <a:off x="8791710" y="406118"/>
            <a:ext cx="931025" cy="684832"/>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7" name="Rectangle 6">
            <a:extLst>
              <a:ext uri="{FF2B5EF4-FFF2-40B4-BE49-F238E27FC236}">
                <a16:creationId xmlns:a16="http://schemas.microsoft.com/office/drawing/2014/main" id="{AB93ADEC-5988-E984-9C5C-2874E251761C}"/>
              </a:ext>
            </a:extLst>
          </p:cNvPr>
          <p:cNvSpPr/>
          <p:nvPr/>
        </p:nvSpPr>
        <p:spPr>
          <a:xfrm>
            <a:off x="5829603" y="395230"/>
            <a:ext cx="731520" cy="684833"/>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8" name="Rectangle 7">
            <a:extLst>
              <a:ext uri="{FF2B5EF4-FFF2-40B4-BE49-F238E27FC236}">
                <a16:creationId xmlns:a16="http://schemas.microsoft.com/office/drawing/2014/main" id="{278D9D70-4764-E2C3-089A-38E2B53D62ED}"/>
              </a:ext>
            </a:extLst>
          </p:cNvPr>
          <p:cNvSpPr/>
          <p:nvPr/>
        </p:nvSpPr>
        <p:spPr>
          <a:xfrm>
            <a:off x="9722736" y="406118"/>
            <a:ext cx="1234086" cy="684832"/>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9" name="Rectangle 8">
            <a:extLst>
              <a:ext uri="{FF2B5EF4-FFF2-40B4-BE49-F238E27FC236}">
                <a16:creationId xmlns:a16="http://schemas.microsoft.com/office/drawing/2014/main" id="{1A1984E2-A0E5-02C6-0553-02DAC39AE833}"/>
              </a:ext>
            </a:extLst>
          </p:cNvPr>
          <p:cNvSpPr/>
          <p:nvPr/>
        </p:nvSpPr>
        <p:spPr>
          <a:xfrm>
            <a:off x="8492436" y="1165732"/>
            <a:ext cx="731520" cy="575983"/>
          </a:xfrm>
          <a:prstGeom prst="rect">
            <a:avLst/>
          </a:prstGeom>
          <a:noFill/>
          <a:ln>
            <a:solidFill>
              <a:srgbClr val="7030A0">
                <a:alpha val="59000"/>
              </a:srgbClr>
            </a:solidFill>
            <a:prstDash val="solid"/>
            <a:extLst>
              <a:ext uri="{C807C97D-BFC1-408E-A445-0C87EB9F89A2}">
                <ask:lineSketchStyleProps xmlns:ask="http://schemas.microsoft.com/office/drawing/2018/sketchyshapes" sd="2650216993">
                  <a:custGeom>
                    <a:avLst/>
                    <a:gdLst>
                      <a:gd name="connsiteX0" fmla="*/ 0 w 731520"/>
                      <a:gd name="connsiteY0" fmla="*/ 0 h 787357"/>
                      <a:gd name="connsiteX1" fmla="*/ 731520 w 731520"/>
                      <a:gd name="connsiteY1" fmla="*/ 0 h 787357"/>
                      <a:gd name="connsiteX2" fmla="*/ 731520 w 731520"/>
                      <a:gd name="connsiteY2" fmla="*/ 787357 h 787357"/>
                      <a:gd name="connsiteX3" fmla="*/ 0 w 731520"/>
                      <a:gd name="connsiteY3" fmla="*/ 787357 h 787357"/>
                      <a:gd name="connsiteX4" fmla="*/ 0 w 731520"/>
                      <a:gd name="connsiteY4" fmla="*/ 0 h 78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87357" extrusionOk="0">
                        <a:moveTo>
                          <a:pt x="0" y="0"/>
                        </a:moveTo>
                        <a:cubicBezTo>
                          <a:pt x="319404" y="34982"/>
                          <a:pt x="597178" y="6089"/>
                          <a:pt x="731520" y="0"/>
                        </a:cubicBezTo>
                        <a:cubicBezTo>
                          <a:pt x="767677" y="112212"/>
                          <a:pt x="786506" y="688519"/>
                          <a:pt x="731520" y="787357"/>
                        </a:cubicBezTo>
                        <a:cubicBezTo>
                          <a:pt x="420989" y="775991"/>
                          <a:pt x="298176" y="743730"/>
                          <a:pt x="0" y="787357"/>
                        </a:cubicBezTo>
                        <a:cubicBezTo>
                          <a:pt x="-47952" y="657619"/>
                          <a:pt x="-5039" y="30769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3" name="Rectangle 12">
            <a:extLst>
              <a:ext uri="{FF2B5EF4-FFF2-40B4-BE49-F238E27FC236}">
                <a16:creationId xmlns:a16="http://schemas.microsoft.com/office/drawing/2014/main" id="{A8F6D3EF-B0F4-81CF-3898-D5A463AEFFE3}"/>
              </a:ext>
            </a:extLst>
          </p:cNvPr>
          <p:cNvSpPr/>
          <p:nvPr/>
        </p:nvSpPr>
        <p:spPr>
          <a:xfrm>
            <a:off x="9592504" y="2905069"/>
            <a:ext cx="495989" cy="46414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5" name="Rectangle 14">
            <a:extLst>
              <a:ext uri="{FF2B5EF4-FFF2-40B4-BE49-F238E27FC236}">
                <a16:creationId xmlns:a16="http://schemas.microsoft.com/office/drawing/2014/main" id="{011C2FCE-DD55-360A-C4B5-48E0A1483E8C}"/>
              </a:ext>
            </a:extLst>
          </p:cNvPr>
          <p:cNvSpPr/>
          <p:nvPr/>
        </p:nvSpPr>
        <p:spPr>
          <a:xfrm>
            <a:off x="9021691" y="3257934"/>
            <a:ext cx="570814" cy="46414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9" name="Rectangle 18">
            <a:extLst>
              <a:ext uri="{FF2B5EF4-FFF2-40B4-BE49-F238E27FC236}">
                <a16:creationId xmlns:a16="http://schemas.microsoft.com/office/drawing/2014/main" id="{019E596A-CED3-1022-75FE-3246950177F7}"/>
              </a:ext>
            </a:extLst>
          </p:cNvPr>
          <p:cNvSpPr/>
          <p:nvPr/>
        </p:nvSpPr>
        <p:spPr>
          <a:xfrm>
            <a:off x="7032505" y="3739107"/>
            <a:ext cx="731520" cy="418827"/>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1" name="Rectangle 20">
            <a:extLst>
              <a:ext uri="{FF2B5EF4-FFF2-40B4-BE49-F238E27FC236}">
                <a16:creationId xmlns:a16="http://schemas.microsoft.com/office/drawing/2014/main" id="{875D0CCE-E5F4-8870-E7C7-1D96E7184193}"/>
              </a:ext>
            </a:extLst>
          </p:cNvPr>
          <p:cNvSpPr/>
          <p:nvPr/>
        </p:nvSpPr>
        <p:spPr>
          <a:xfrm>
            <a:off x="7993663" y="5076091"/>
            <a:ext cx="391511" cy="46414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3" name="Rectangle 22">
            <a:extLst>
              <a:ext uri="{FF2B5EF4-FFF2-40B4-BE49-F238E27FC236}">
                <a16:creationId xmlns:a16="http://schemas.microsoft.com/office/drawing/2014/main" id="{3211F027-B815-FB4D-E63E-1EFCFD3B7331}"/>
              </a:ext>
            </a:extLst>
          </p:cNvPr>
          <p:cNvSpPr/>
          <p:nvPr/>
        </p:nvSpPr>
        <p:spPr>
          <a:xfrm>
            <a:off x="5865628" y="1143960"/>
            <a:ext cx="731520" cy="787357"/>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4" name="Rectangle 23">
            <a:extLst>
              <a:ext uri="{FF2B5EF4-FFF2-40B4-BE49-F238E27FC236}">
                <a16:creationId xmlns:a16="http://schemas.microsoft.com/office/drawing/2014/main" id="{85046DBB-7996-3E3B-4459-0B806E7950A8}"/>
              </a:ext>
            </a:extLst>
          </p:cNvPr>
          <p:cNvSpPr/>
          <p:nvPr/>
        </p:nvSpPr>
        <p:spPr>
          <a:xfrm>
            <a:off x="5801888" y="2943859"/>
            <a:ext cx="731520" cy="314075"/>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5" name="Rectangle 24">
            <a:extLst>
              <a:ext uri="{FF2B5EF4-FFF2-40B4-BE49-F238E27FC236}">
                <a16:creationId xmlns:a16="http://schemas.microsoft.com/office/drawing/2014/main" id="{625F812F-2EE7-2230-9704-8870F10D420A}"/>
              </a:ext>
            </a:extLst>
          </p:cNvPr>
          <p:cNvSpPr/>
          <p:nvPr/>
        </p:nvSpPr>
        <p:spPr>
          <a:xfrm>
            <a:off x="10309914" y="5035203"/>
            <a:ext cx="515396" cy="46414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6" name="Rectangle 25">
            <a:extLst>
              <a:ext uri="{FF2B5EF4-FFF2-40B4-BE49-F238E27FC236}">
                <a16:creationId xmlns:a16="http://schemas.microsoft.com/office/drawing/2014/main" id="{1D278A1C-C1F3-2079-CB37-551FCA2D79D2}"/>
              </a:ext>
            </a:extLst>
          </p:cNvPr>
          <p:cNvSpPr/>
          <p:nvPr/>
        </p:nvSpPr>
        <p:spPr>
          <a:xfrm>
            <a:off x="8140549" y="4656286"/>
            <a:ext cx="667783" cy="419806"/>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27" name="Rectangle 26">
            <a:extLst>
              <a:ext uri="{FF2B5EF4-FFF2-40B4-BE49-F238E27FC236}">
                <a16:creationId xmlns:a16="http://schemas.microsoft.com/office/drawing/2014/main" id="{D1041B06-5320-7724-2E37-45450A784C18}"/>
              </a:ext>
            </a:extLst>
          </p:cNvPr>
          <p:cNvSpPr/>
          <p:nvPr/>
        </p:nvSpPr>
        <p:spPr>
          <a:xfrm>
            <a:off x="8808332" y="4652817"/>
            <a:ext cx="515397" cy="419806"/>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0" name="Rectangle 9">
            <a:extLst>
              <a:ext uri="{FF2B5EF4-FFF2-40B4-BE49-F238E27FC236}">
                <a16:creationId xmlns:a16="http://schemas.microsoft.com/office/drawing/2014/main" id="{1008EF0B-B036-167D-6067-CA634F32D1F2}"/>
              </a:ext>
            </a:extLst>
          </p:cNvPr>
          <p:cNvSpPr/>
          <p:nvPr/>
        </p:nvSpPr>
        <p:spPr>
          <a:xfrm>
            <a:off x="9336194" y="4647456"/>
            <a:ext cx="752299" cy="419806"/>
          </a:xfrm>
          <a:prstGeom prst="rect">
            <a:avLst/>
          </a:prstGeom>
          <a:noFill/>
          <a:ln>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1" name="Rectangle 10">
            <a:extLst>
              <a:ext uri="{FF2B5EF4-FFF2-40B4-BE49-F238E27FC236}">
                <a16:creationId xmlns:a16="http://schemas.microsoft.com/office/drawing/2014/main" id="{4B8EEEE4-1470-DA3B-8154-371763AE1B11}"/>
              </a:ext>
            </a:extLst>
          </p:cNvPr>
          <p:cNvSpPr/>
          <p:nvPr/>
        </p:nvSpPr>
        <p:spPr>
          <a:xfrm>
            <a:off x="6721679" y="5438998"/>
            <a:ext cx="1271984" cy="419806"/>
          </a:xfrm>
          <a:prstGeom prst="rect">
            <a:avLst/>
          </a:prstGeom>
          <a:noFill/>
          <a:ln>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2" name="Rectangle 11">
            <a:extLst>
              <a:ext uri="{FF2B5EF4-FFF2-40B4-BE49-F238E27FC236}">
                <a16:creationId xmlns:a16="http://schemas.microsoft.com/office/drawing/2014/main" id="{42F6E87B-E218-DA36-24BD-E9A051E65658}"/>
              </a:ext>
            </a:extLst>
          </p:cNvPr>
          <p:cNvSpPr/>
          <p:nvPr/>
        </p:nvSpPr>
        <p:spPr>
          <a:xfrm>
            <a:off x="10088493" y="3732647"/>
            <a:ext cx="868328" cy="419806"/>
          </a:xfrm>
          <a:prstGeom prst="rect">
            <a:avLst/>
          </a:prstGeom>
          <a:noFill/>
          <a:ln>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4" name="Rectangle 13">
            <a:extLst>
              <a:ext uri="{FF2B5EF4-FFF2-40B4-BE49-F238E27FC236}">
                <a16:creationId xmlns:a16="http://schemas.microsoft.com/office/drawing/2014/main" id="{6E9275B5-2D9B-6255-3A7B-55E48FE63599}"/>
              </a:ext>
            </a:extLst>
          </p:cNvPr>
          <p:cNvSpPr/>
          <p:nvPr/>
        </p:nvSpPr>
        <p:spPr>
          <a:xfrm>
            <a:off x="5781110" y="4152453"/>
            <a:ext cx="510834" cy="419806"/>
          </a:xfrm>
          <a:prstGeom prst="rect">
            <a:avLst/>
          </a:prstGeom>
          <a:noFill/>
          <a:ln>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6" name="Rectangle 15">
            <a:extLst>
              <a:ext uri="{FF2B5EF4-FFF2-40B4-BE49-F238E27FC236}">
                <a16:creationId xmlns:a16="http://schemas.microsoft.com/office/drawing/2014/main" id="{30A65A4C-DAD2-768A-B5B3-3C55500E7899}"/>
              </a:ext>
            </a:extLst>
          </p:cNvPr>
          <p:cNvSpPr/>
          <p:nvPr/>
        </p:nvSpPr>
        <p:spPr>
          <a:xfrm>
            <a:off x="10819334" y="5035203"/>
            <a:ext cx="515396" cy="46414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Arial"/>
              <a:ea typeface="DejaVu Sans"/>
              <a:cs typeface="DejaVu Sans"/>
            </a:endParaRPr>
          </a:p>
        </p:txBody>
      </p:sp>
      <p:sp>
        <p:nvSpPr>
          <p:cNvPr id="17" name="ZoneTexte 16">
            <a:extLst>
              <a:ext uri="{FF2B5EF4-FFF2-40B4-BE49-F238E27FC236}">
                <a16:creationId xmlns:a16="http://schemas.microsoft.com/office/drawing/2014/main" id="{305F0BF6-6BAD-00FA-04C7-E5C1408972FB}"/>
              </a:ext>
            </a:extLst>
          </p:cNvPr>
          <p:cNvSpPr txBox="1"/>
          <p:nvPr/>
        </p:nvSpPr>
        <p:spPr>
          <a:xfrm rot="20772382">
            <a:off x="136602" y="687534"/>
            <a:ext cx="3727475" cy="369332"/>
          </a:xfrm>
          <a:prstGeom prst="rect">
            <a:avLst/>
          </a:prstGeom>
          <a:noFill/>
          <a:ln>
            <a:solidFill>
              <a:srgbClr val="7D3684"/>
            </a:solidFill>
          </a:ln>
        </p:spPr>
        <p:txBody>
          <a:bodyPr wrap="square">
            <a:spAutoFit/>
          </a:bodyPr>
          <a:lstStyle/>
          <a:p>
            <a:pPr algn="ctr"/>
            <a:r>
              <a:rPr lang="fr-FR" sz="1800" b="1" spc="-1" dirty="0">
                <a:solidFill>
                  <a:srgbClr val="000000"/>
                </a:solidFill>
                <a:latin typeface="Quicksand"/>
                <a:ea typeface="DejaVu Sans"/>
                <a:cs typeface="DejaVu Sans"/>
              </a:rPr>
              <a:t>Partenaires de </a:t>
            </a:r>
            <a:r>
              <a:rPr lang="fr-FR" sz="1800" b="1" spc="-1" dirty="0" err="1">
                <a:solidFill>
                  <a:srgbClr val="000000"/>
                </a:solidFill>
                <a:latin typeface="Quicksand"/>
                <a:ea typeface="DejaVu Sans"/>
                <a:cs typeface="DejaVu Sans"/>
              </a:rPr>
              <a:t>VaS</a:t>
            </a:r>
            <a:endParaRPr lang="fr-FR" sz="1800" b="1" spc="-1" dirty="0">
              <a:solidFill>
                <a:prstClr val="black"/>
              </a:solidFill>
              <a:latin typeface="Arial"/>
              <a:ea typeface="DejaVu Sans"/>
              <a:cs typeface="DejaVu Sans"/>
            </a:endParaRPr>
          </a:p>
        </p:txBody>
      </p:sp>
    </p:spTree>
    <p:extLst>
      <p:ext uri="{BB962C8B-B14F-4D97-AF65-F5344CB8AC3E}">
        <p14:creationId xmlns:p14="http://schemas.microsoft.com/office/powerpoint/2010/main" val="82215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onception, Police, texte, logo&#10;&#10;Description générée automatiquement">
            <a:extLst>
              <a:ext uri="{FF2B5EF4-FFF2-40B4-BE49-F238E27FC236}">
                <a16:creationId xmlns:a16="http://schemas.microsoft.com/office/drawing/2014/main" id="{8A6FC3BF-3112-6EC8-5417-37FBFC1FA7CF}"/>
              </a:ext>
            </a:extLst>
          </p:cNvPr>
          <p:cNvPicPr>
            <a:picLocks noChangeAspect="1"/>
          </p:cNvPicPr>
          <p:nvPr/>
        </p:nvPicPr>
        <p:blipFill>
          <a:blip r:embed="rId3"/>
          <a:stretch>
            <a:fillRect/>
          </a:stretch>
        </p:blipFill>
        <p:spPr>
          <a:xfrm>
            <a:off x="10046105" y="5377513"/>
            <a:ext cx="1440000" cy="1440000"/>
          </a:xfrm>
          <a:prstGeom prst="rect">
            <a:avLst/>
          </a:prstGeom>
          <a:ln w="57150">
            <a:noFill/>
          </a:ln>
        </p:spPr>
      </p:pic>
      <p:pic>
        <p:nvPicPr>
          <p:cNvPr id="16" name="Image 15" descr="Une image contenant texte, Police, capture d’écran, blanc&#10;&#10;Description générée automatiquement">
            <a:extLst>
              <a:ext uri="{FF2B5EF4-FFF2-40B4-BE49-F238E27FC236}">
                <a16:creationId xmlns:a16="http://schemas.microsoft.com/office/drawing/2014/main" id="{6332302F-282F-F85C-EEFD-E15A0184BBC5}"/>
              </a:ext>
            </a:extLst>
          </p:cNvPr>
          <p:cNvPicPr>
            <a:picLocks noChangeAspect="1"/>
          </p:cNvPicPr>
          <p:nvPr/>
        </p:nvPicPr>
        <p:blipFill>
          <a:blip r:embed="rId4"/>
          <a:stretch>
            <a:fillRect/>
          </a:stretch>
        </p:blipFill>
        <p:spPr>
          <a:xfrm>
            <a:off x="8465244" y="5871933"/>
            <a:ext cx="1440000" cy="920272"/>
          </a:xfrm>
          <a:prstGeom prst="rect">
            <a:avLst/>
          </a:prstGeom>
        </p:spPr>
      </p:pic>
      <p:pic>
        <p:nvPicPr>
          <p:cNvPr id="17" name="Image 16" descr="Une image contenant texte, Police, logo, Graphique&#10;&#10;Description générée automatiquement">
            <a:extLst>
              <a:ext uri="{FF2B5EF4-FFF2-40B4-BE49-F238E27FC236}">
                <a16:creationId xmlns:a16="http://schemas.microsoft.com/office/drawing/2014/main" id="{2BF3AD92-2101-BB9D-ACB7-18BBECCA41BA}"/>
              </a:ext>
            </a:extLst>
          </p:cNvPr>
          <p:cNvPicPr>
            <a:picLocks noChangeAspect="1"/>
          </p:cNvPicPr>
          <p:nvPr/>
        </p:nvPicPr>
        <p:blipFill>
          <a:blip r:embed="rId5"/>
          <a:stretch>
            <a:fillRect/>
          </a:stretch>
        </p:blipFill>
        <p:spPr>
          <a:xfrm>
            <a:off x="8414691" y="2636158"/>
            <a:ext cx="1440000" cy="1095743"/>
          </a:xfrm>
          <a:prstGeom prst="rect">
            <a:avLst/>
          </a:prstGeom>
        </p:spPr>
      </p:pic>
      <p:pic>
        <p:nvPicPr>
          <p:cNvPr id="18" name="Image 17" descr="Une image contenant texte, graphisme, Police, Graphique&#10;&#10;Description générée automatiquement">
            <a:extLst>
              <a:ext uri="{FF2B5EF4-FFF2-40B4-BE49-F238E27FC236}">
                <a16:creationId xmlns:a16="http://schemas.microsoft.com/office/drawing/2014/main" id="{D71E6867-8D6E-6539-1216-3AB956F38E3C}"/>
              </a:ext>
            </a:extLst>
          </p:cNvPr>
          <p:cNvPicPr>
            <a:picLocks noChangeAspect="1"/>
          </p:cNvPicPr>
          <p:nvPr/>
        </p:nvPicPr>
        <p:blipFill>
          <a:blip r:embed="rId6"/>
          <a:stretch>
            <a:fillRect/>
          </a:stretch>
        </p:blipFill>
        <p:spPr>
          <a:xfrm>
            <a:off x="6702129" y="2775851"/>
            <a:ext cx="1440000" cy="1127812"/>
          </a:xfrm>
          <a:prstGeom prst="rect">
            <a:avLst/>
          </a:prstGeom>
        </p:spPr>
      </p:pic>
      <p:pic>
        <p:nvPicPr>
          <p:cNvPr id="19" name="Image 18" descr="Une image contenant texte, Police, blanc, Graphique&#10;&#10;Description générée automatiquement">
            <a:extLst>
              <a:ext uri="{FF2B5EF4-FFF2-40B4-BE49-F238E27FC236}">
                <a16:creationId xmlns:a16="http://schemas.microsoft.com/office/drawing/2014/main" id="{481C422B-1EE5-191D-73FD-F49CF58D360E}"/>
              </a:ext>
            </a:extLst>
          </p:cNvPr>
          <p:cNvPicPr>
            <a:picLocks noChangeAspect="1"/>
          </p:cNvPicPr>
          <p:nvPr/>
        </p:nvPicPr>
        <p:blipFill>
          <a:blip r:embed="rId7"/>
          <a:stretch>
            <a:fillRect/>
          </a:stretch>
        </p:blipFill>
        <p:spPr>
          <a:xfrm>
            <a:off x="9940560" y="2606372"/>
            <a:ext cx="1440000" cy="1169033"/>
          </a:xfrm>
          <a:prstGeom prst="rect">
            <a:avLst/>
          </a:prstGeom>
        </p:spPr>
      </p:pic>
      <p:pic>
        <p:nvPicPr>
          <p:cNvPr id="20" name="Image 19" descr="Une image contenant texte, Police, logo, Graphique&#10;&#10;Description générée automatiquement">
            <a:extLst>
              <a:ext uri="{FF2B5EF4-FFF2-40B4-BE49-F238E27FC236}">
                <a16:creationId xmlns:a16="http://schemas.microsoft.com/office/drawing/2014/main" id="{B68986B7-5C53-3FC2-3B54-90F124AA7144}"/>
              </a:ext>
            </a:extLst>
          </p:cNvPr>
          <p:cNvPicPr>
            <a:picLocks noChangeAspect="1"/>
          </p:cNvPicPr>
          <p:nvPr/>
        </p:nvPicPr>
        <p:blipFill rotWithShape="1">
          <a:blip r:embed="rId8"/>
          <a:srcRect t="8829" b="12774"/>
          <a:stretch/>
        </p:blipFill>
        <p:spPr>
          <a:xfrm>
            <a:off x="8406340" y="4701211"/>
            <a:ext cx="1440000" cy="1130966"/>
          </a:xfrm>
          <a:prstGeom prst="rect">
            <a:avLst/>
          </a:prstGeom>
        </p:spPr>
      </p:pic>
      <p:pic>
        <p:nvPicPr>
          <p:cNvPr id="21" name="Image 20" descr="Une image contenant noir, obscurité&#10;&#10;Description générée automatiquement">
            <a:extLst>
              <a:ext uri="{FF2B5EF4-FFF2-40B4-BE49-F238E27FC236}">
                <a16:creationId xmlns:a16="http://schemas.microsoft.com/office/drawing/2014/main" id="{63115CD5-68A7-4B78-F8F7-7802357424E6}"/>
              </a:ext>
            </a:extLst>
          </p:cNvPr>
          <p:cNvPicPr>
            <a:picLocks noChangeAspect="1"/>
          </p:cNvPicPr>
          <p:nvPr/>
        </p:nvPicPr>
        <p:blipFill>
          <a:blip r:embed="rId9"/>
          <a:stretch>
            <a:fillRect/>
          </a:stretch>
        </p:blipFill>
        <p:spPr>
          <a:xfrm>
            <a:off x="4966666" y="3265976"/>
            <a:ext cx="1440000" cy="611028"/>
          </a:xfrm>
          <a:prstGeom prst="rect">
            <a:avLst/>
          </a:prstGeom>
        </p:spPr>
      </p:pic>
      <p:pic>
        <p:nvPicPr>
          <p:cNvPr id="22" name="Image 21" descr="Une image contenant texte, Police, symbole, blanc&#10;&#10;Description générée automatiquement">
            <a:extLst>
              <a:ext uri="{FF2B5EF4-FFF2-40B4-BE49-F238E27FC236}">
                <a16:creationId xmlns:a16="http://schemas.microsoft.com/office/drawing/2014/main" id="{036AF3E7-30C9-B59F-74B3-7EDE785DE47A}"/>
              </a:ext>
            </a:extLst>
          </p:cNvPr>
          <p:cNvPicPr>
            <a:picLocks noChangeAspect="1"/>
          </p:cNvPicPr>
          <p:nvPr/>
        </p:nvPicPr>
        <p:blipFill>
          <a:blip r:embed="rId10"/>
          <a:stretch>
            <a:fillRect/>
          </a:stretch>
        </p:blipFill>
        <p:spPr>
          <a:xfrm>
            <a:off x="4961759" y="2834535"/>
            <a:ext cx="1440000" cy="220320"/>
          </a:xfrm>
          <a:prstGeom prst="rect">
            <a:avLst/>
          </a:prstGeom>
        </p:spPr>
      </p:pic>
      <p:pic>
        <p:nvPicPr>
          <p:cNvPr id="23" name="Image 22" descr="Une image contenant capture d’écran, noir&#10;&#10;Description générée automatiquement">
            <a:extLst>
              <a:ext uri="{FF2B5EF4-FFF2-40B4-BE49-F238E27FC236}">
                <a16:creationId xmlns:a16="http://schemas.microsoft.com/office/drawing/2014/main" id="{CDE05188-E850-1B3F-CE86-BCD823096E18}"/>
              </a:ext>
            </a:extLst>
          </p:cNvPr>
          <p:cNvPicPr>
            <a:picLocks noChangeAspect="1"/>
          </p:cNvPicPr>
          <p:nvPr/>
        </p:nvPicPr>
        <p:blipFill>
          <a:blip r:embed="rId11"/>
          <a:stretch>
            <a:fillRect/>
          </a:stretch>
        </p:blipFill>
        <p:spPr>
          <a:xfrm>
            <a:off x="8445366" y="3713843"/>
            <a:ext cx="1440000" cy="911507"/>
          </a:xfrm>
          <a:prstGeom prst="rect">
            <a:avLst/>
          </a:prstGeom>
        </p:spPr>
      </p:pic>
      <p:pic>
        <p:nvPicPr>
          <p:cNvPr id="25" name="Image 24" descr="Une image contenant noir, obscurité&#10;&#10;Description générée automatiquement">
            <a:extLst>
              <a:ext uri="{FF2B5EF4-FFF2-40B4-BE49-F238E27FC236}">
                <a16:creationId xmlns:a16="http://schemas.microsoft.com/office/drawing/2014/main" id="{4412E646-8D75-5445-EC3D-D8626E36AF14}"/>
              </a:ext>
            </a:extLst>
          </p:cNvPr>
          <p:cNvPicPr>
            <a:picLocks noChangeAspect="1"/>
          </p:cNvPicPr>
          <p:nvPr/>
        </p:nvPicPr>
        <p:blipFill>
          <a:blip r:embed="rId12"/>
          <a:stretch>
            <a:fillRect/>
          </a:stretch>
        </p:blipFill>
        <p:spPr>
          <a:xfrm>
            <a:off x="8465244" y="6812083"/>
            <a:ext cx="1440000" cy="700540"/>
          </a:xfrm>
          <a:prstGeom prst="rect">
            <a:avLst/>
          </a:prstGeom>
        </p:spPr>
      </p:pic>
      <p:pic>
        <p:nvPicPr>
          <p:cNvPr id="26" name="Image 25">
            <a:extLst>
              <a:ext uri="{FF2B5EF4-FFF2-40B4-BE49-F238E27FC236}">
                <a16:creationId xmlns:a16="http://schemas.microsoft.com/office/drawing/2014/main" id="{A226CEAB-4F62-9C7D-0EF7-6AD24CF4BBB6}"/>
              </a:ext>
            </a:extLst>
          </p:cNvPr>
          <p:cNvPicPr>
            <a:picLocks noChangeAspect="1"/>
          </p:cNvPicPr>
          <p:nvPr/>
        </p:nvPicPr>
        <p:blipFill>
          <a:blip r:embed="rId13"/>
          <a:stretch>
            <a:fillRect/>
          </a:stretch>
        </p:blipFill>
        <p:spPr>
          <a:xfrm>
            <a:off x="10046105" y="3938832"/>
            <a:ext cx="1440000" cy="422400"/>
          </a:xfrm>
          <a:prstGeom prst="rect">
            <a:avLst/>
          </a:prstGeom>
        </p:spPr>
      </p:pic>
      <p:cxnSp>
        <p:nvCxnSpPr>
          <p:cNvPr id="27" name="Connecteur droit 26">
            <a:extLst>
              <a:ext uri="{FF2B5EF4-FFF2-40B4-BE49-F238E27FC236}">
                <a16:creationId xmlns:a16="http://schemas.microsoft.com/office/drawing/2014/main" id="{5BBCE441-DABC-6340-D16E-D7D6A6C506BB}"/>
              </a:ext>
            </a:extLst>
          </p:cNvPr>
          <p:cNvCxnSpPr/>
          <p:nvPr/>
        </p:nvCxnSpPr>
        <p:spPr>
          <a:xfrm>
            <a:off x="3047280" y="1957869"/>
            <a:ext cx="0" cy="5040000"/>
          </a:xfrm>
          <a:prstGeom prst="line">
            <a:avLst/>
          </a:prstGeom>
          <a:ln w="57150">
            <a:solidFill>
              <a:srgbClr val="8760A5"/>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021B93C-E34C-CD9D-8D8A-D5FF69C7DBC6}"/>
              </a:ext>
            </a:extLst>
          </p:cNvPr>
          <p:cNvCxnSpPr/>
          <p:nvPr/>
        </p:nvCxnSpPr>
        <p:spPr>
          <a:xfrm>
            <a:off x="4807724" y="1957869"/>
            <a:ext cx="0" cy="5040000"/>
          </a:xfrm>
          <a:prstGeom prst="line">
            <a:avLst/>
          </a:prstGeom>
          <a:ln w="57150">
            <a:solidFill>
              <a:srgbClr val="8760A5"/>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D6E48B19-FB31-2F03-4D5F-2E9960F42B66}"/>
              </a:ext>
            </a:extLst>
          </p:cNvPr>
          <p:cNvCxnSpPr/>
          <p:nvPr/>
        </p:nvCxnSpPr>
        <p:spPr>
          <a:xfrm>
            <a:off x="6555794" y="1945641"/>
            <a:ext cx="0" cy="5040000"/>
          </a:xfrm>
          <a:prstGeom prst="line">
            <a:avLst/>
          </a:prstGeom>
          <a:ln w="57150">
            <a:solidFill>
              <a:srgbClr val="8760A5"/>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789CC3D9-5214-B99B-3526-C5380B2D9F70}"/>
              </a:ext>
            </a:extLst>
          </p:cNvPr>
          <p:cNvCxnSpPr/>
          <p:nvPr/>
        </p:nvCxnSpPr>
        <p:spPr>
          <a:xfrm>
            <a:off x="8266541" y="1967917"/>
            <a:ext cx="0" cy="5040000"/>
          </a:xfrm>
          <a:prstGeom prst="line">
            <a:avLst/>
          </a:prstGeom>
          <a:ln w="57150">
            <a:solidFill>
              <a:srgbClr val="8760A5"/>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CF00A64E-B2BD-FAFD-35E8-0DC9FCD6E184}"/>
              </a:ext>
            </a:extLst>
          </p:cNvPr>
          <p:cNvCxnSpPr>
            <a:cxnSpLocks/>
          </p:cNvCxnSpPr>
          <p:nvPr/>
        </p:nvCxnSpPr>
        <p:spPr>
          <a:xfrm>
            <a:off x="1441176" y="2632783"/>
            <a:ext cx="10548000" cy="0"/>
          </a:xfrm>
          <a:prstGeom prst="line">
            <a:avLst/>
          </a:prstGeom>
          <a:ln w="57150">
            <a:solidFill>
              <a:srgbClr val="8760A5"/>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30442758-D6FA-E180-92E2-BCA42BDA4CD7}"/>
              </a:ext>
            </a:extLst>
          </p:cNvPr>
          <p:cNvSpPr txBox="1"/>
          <p:nvPr/>
        </p:nvSpPr>
        <p:spPr>
          <a:xfrm>
            <a:off x="9315317" y="1937120"/>
            <a:ext cx="1239442" cy="369332"/>
          </a:xfrm>
          <a:prstGeom prst="rect">
            <a:avLst/>
          </a:prstGeom>
          <a:noFill/>
        </p:spPr>
        <p:txBody>
          <a:bodyPr wrap="none" rtlCol="0">
            <a:spAutoFit/>
          </a:bodyPr>
          <a:lstStyle/>
          <a:p>
            <a:pPr algn="ctr"/>
            <a:r>
              <a:rPr lang="fr-FR" b="1">
                <a:latin typeface="Calibri" panose="020F0502020204030204" pitchFamily="34" charset="0"/>
                <a:cs typeface="Calibri" panose="020F0502020204030204" pitchFamily="34" charset="0"/>
              </a:rPr>
              <a:t>Production</a:t>
            </a:r>
          </a:p>
        </p:txBody>
      </p:sp>
      <p:sp>
        <p:nvSpPr>
          <p:cNvPr id="33" name="ZoneTexte 32">
            <a:extLst>
              <a:ext uri="{FF2B5EF4-FFF2-40B4-BE49-F238E27FC236}">
                <a16:creationId xmlns:a16="http://schemas.microsoft.com/office/drawing/2014/main" id="{A08845AC-3124-6BBD-8363-C3347707DE2C}"/>
              </a:ext>
            </a:extLst>
          </p:cNvPr>
          <p:cNvSpPr txBox="1"/>
          <p:nvPr/>
        </p:nvSpPr>
        <p:spPr>
          <a:xfrm>
            <a:off x="6623595" y="1936212"/>
            <a:ext cx="1630575" cy="369332"/>
          </a:xfrm>
          <a:prstGeom prst="rect">
            <a:avLst/>
          </a:prstGeom>
          <a:noFill/>
        </p:spPr>
        <p:txBody>
          <a:bodyPr wrap="none" rtlCol="0">
            <a:spAutoFit/>
          </a:bodyPr>
          <a:lstStyle/>
          <a:p>
            <a:pPr algn="ctr"/>
            <a:r>
              <a:rPr lang="fr-FR" b="1" err="1">
                <a:latin typeface="Calibri" panose="020F0502020204030204" pitchFamily="34" charset="0"/>
                <a:cs typeface="Calibri" panose="020F0502020204030204" pitchFamily="34" charset="0"/>
              </a:rPr>
              <a:t>Pré-production</a:t>
            </a:r>
            <a:endParaRPr lang="fr-FR" b="1">
              <a:latin typeface="Calibri" panose="020F0502020204030204" pitchFamily="34" charset="0"/>
              <a:cs typeface="Calibri" panose="020F0502020204030204" pitchFamily="34" charset="0"/>
            </a:endParaRPr>
          </a:p>
        </p:txBody>
      </p:sp>
      <p:sp>
        <p:nvSpPr>
          <p:cNvPr id="34" name="ZoneTexte 33">
            <a:extLst>
              <a:ext uri="{FF2B5EF4-FFF2-40B4-BE49-F238E27FC236}">
                <a16:creationId xmlns:a16="http://schemas.microsoft.com/office/drawing/2014/main" id="{23D7AEDF-F903-72E8-C459-513FFAE03257}"/>
              </a:ext>
            </a:extLst>
          </p:cNvPr>
          <p:cNvSpPr txBox="1"/>
          <p:nvPr/>
        </p:nvSpPr>
        <p:spPr>
          <a:xfrm>
            <a:off x="5210791" y="1933662"/>
            <a:ext cx="917239" cy="369332"/>
          </a:xfrm>
          <a:prstGeom prst="rect">
            <a:avLst/>
          </a:prstGeom>
          <a:noFill/>
        </p:spPr>
        <p:txBody>
          <a:bodyPr wrap="none" rtlCol="0">
            <a:spAutoFit/>
          </a:bodyPr>
          <a:lstStyle/>
          <a:p>
            <a:pPr algn="ctr"/>
            <a:r>
              <a:rPr lang="fr-FR" b="1">
                <a:latin typeface="Calibri" panose="020F0502020204030204" pitchFamily="34" charset="0"/>
                <a:cs typeface="Calibri" panose="020F0502020204030204" pitchFamily="34" charset="0"/>
              </a:rPr>
              <a:t>Recette</a:t>
            </a:r>
          </a:p>
        </p:txBody>
      </p:sp>
      <p:pic>
        <p:nvPicPr>
          <p:cNvPr id="3" name="Image 2" descr="Une image contenant texte, Police, Graphique, graphisme&#10;&#10;Description générée automatiquement">
            <a:extLst>
              <a:ext uri="{FF2B5EF4-FFF2-40B4-BE49-F238E27FC236}">
                <a16:creationId xmlns:a16="http://schemas.microsoft.com/office/drawing/2014/main" id="{7223D530-05D3-4CFE-645A-C0BE97D53070}"/>
              </a:ext>
            </a:extLst>
          </p:cNvPr>
          <p:cNvPicPr>
            <a:picLocks noChangeAspect="1"/>
          </p:cNvPicPr>
          <p:nvPr/>
        </p:nvPicPr>
        <p:blipFill>
          <a:blip r:embed="rId14"/>
          <a:stretch>
            <a:fillRect/>
          </a:stretch>
        </p:blipFill>
        <p:spPr>
          <a:xfrm>
            <a:off x="10046105" y="4523977"/>
            <a:ext cx="1440000" cy="590400"/>
          </a:xfrm>
          <a:prstGeom prst="rect">
            <a:avLst/>
          </a:prstGeom>
          <a:ln w="57150">
            <a:noFill/>
          </a:ln>
        </p:spPr>
      </p:pic>
      <p:pic>
        <p:nvPicPr>
          <p:cNvPr id="2" name="Image 1" descr="Une image contenant Police, Graphique, logo, graphisme&#10;&#10;Description générée automatiquement">
            <a:extLst>
              <a:ext uri="{FF2B5EF4-FFF2-40B4-BE49-F238E27FC236}">
                <a16:creationId xmlns:a16="http://schemas.microsoft.com/office/drawing/2014/main" id="{BFA14F6B-E50B-F5DF-7B13-F7C6C411CEC7}"/>
              </a:ext>
            </a:extLst>
          </p:cNvPr>
          <p:cNvPicPr>
            <a:picLocks noChangeAspect="1"/>
          </p:cNvPicPr>
          <p:nvPr/>
        </p:nvPicPr>
        <p:blipFill>
          <a:blip r:embed="rId15"/>
          <a:stretch>
            <a:fillRect/>
          </a:stretch>
        </p:blipFill>
        <p:spPr>
          <a:xfrm>
            <a:off x="3219187" y="3451143"/>
            <a:ext cx="1440000" cy="1264799"/>
          </a:xfrm>
          <a:prstGeom prst="rect">
            <a:avLst/>
          </a:prstGeom>
        </p:spPr>
      </p:pic>
      <p:pic>
        <p:nvPicPr>
          <p:cNvPr id="11" name="Image 10" descr="Une image contenant texte, logo, Graphique, Police&#10;&#10;Description générée automatiquement">
            <a:extLst>
              <a:ext uri="{FF2B5EF4-FFF2-40B4-BE49-F238E27FC236}">
                <a16:creationId xmlns:a16="http://schemas.microsoft.com/office/drawing/2014/main" id="{1654A818-CDEA-8D71-1F12-CC2F369DC1BD}"/>
              </a:ext>
            </a:extLst>
          </p:cNvPr>
          <p:cNvPicPr>
            <a:picLocks noChangeAspect="1"/>
          </p:cNvPicPr>
          <p:nvPr/>
        </p:nvPicPr>
        <p:blipFill rotWithShape="1">
          <a:blip r:embed="rId16"/>
          <a:srcRect t="23610" b="23050"/>
          <a:stretch/>
        </p:blipFill>
        <p:spPr>
          <a:xfrm>
            <a:off x="3238307" y="2699717"/>
            <a:ext cx="1440000" cy="786738"/>
          </a:xfrm>
          <a:prstGeom prst="rect">
            <a:avLst/>
          </a:prstGeom>
        </p:spPr>
      </p:pic>
      <p:pic>
        <p:nvPicPr>
          <p:cNvPr id="37" name="Image 36" descr="Une image contenant graphisme, texte, symbole, Graphique&#10;&#10;Description générée automatiquement">
            <a:extLst>
              <a:ext uri="{FF2B5EF4-FFF2-40B4-BE49-F238E27FC236}">
                <a16:creationId xmlns:a16="http://schemas.microsoft.com/office/drawing/2014/main" id="{332616E2-2A50-B073-4858-12D15B770373}"/>
              </a:ext>
            </a:extLst>
          </p:cNvPr>
          <p:cNvPicPr>
            <a:picLocks noChangeAspect="1"/>
          </p:cNvPicPr>
          <p:nvPr/>
        </p:nvPicPr>
        <p:blipFill>
          <a:blip r:embed="rId17"/>
          <a:stretch>
            <a:fillRect/>
          </a:stretch>
        </p:blipFill>
        <p:spPr>
          <a:xfrm>
            <a:off x="4106386" y="5929883"/>
            <a:ext cx="1440000" cy="1584855"/>
          </a:xfrm>
          <a:prstGeom prst="rect">
            <a:avLst/>
          </a:prstGeom>
        </p:spPr>
      </p:pic>
      <p:sp>
        <p:nvSpPr>
          <p:cNvPr id="38" name="ZoneTexte 37">
            <a:extLst>
              <a:ext uri="{FF2B5EF4-FFF2-40B4-BE49-F238E27FC236}">
                <a16:creationId xmlns:a16="http://schemas.microsoft.com/office/drawing/2014/main" id="{D3335B24-6982-52CD-CDCD-E699B54115E8}"/>
              </a:ext>
            </a:extLst>
          </p:cNvPr>
          <p:cNvSpPr txBox="1"/>
          <p:nvPr/>
        </p:nvSpPr>
        <p:spPr>
          <a:xfrm>
            <a:off x="3091616" y="1936213"/>
            <a:ext cx="1624163" cy="646331"/>
          </a:xfrm>
          <a:prstGeom prst="rect">
            <a:avLst/>
          </a:prstGeom>
          <a:noFill/>
        </p:spPr>
        <p:txBody>
          <a:bodyPr wrap="none" rtlCol="0">
            <a:spAutoFit/>
          </a:bodyPr>
          <a:lstStyle/>
          <a:p>
            <a:pPr algn="ctr"/>
            <a:r>
              <a:rPr lang="fr-FR" b="1">
                <a:latin typeface="Calibri" panose="020F0502020204030204" pitchFamily="34" charset="0"/>
                <a:cs typeface="Calibri" panose="020F0502020204030204" pitchFamily="34" charset="0"/>
              </a:rPr>
              <a:t>Raccordement </a:t>
            </a:r>
          </a:p>
          <a:p>
            <a:pPr algn="ctr"/>
            <a:r>
              <a:rPr lang="fr-FR" b="1">
                <a:latin typeface="Calibri" panose="020F0502020204030204" pitchFamily="34" charset="0"/>
                <a:cs typeface="Calibri" panose="020F0502020204030204" pitchFamily="34" charset="0"/>
              </a:rPr>
              <a:t>RIE</a:t>
            </a:r>
          </a:p>
        </p:txBody>
      </p:sp>
      <p:pic>
        <p:nvPicPr>
          <p:cNvPr id="39" name="Image 38" descr="Une image contenant texte, capture d’écran, Graphique, Police&#10;&#10;Description générée automatiquement">
            <a:extLst>
              <a:ext uri="{FF2B5EF4-FFF2-40B4-BE49-F238E27FC236}">
                <a16:creationId xmlns:a16="http://schemas.microsoft.com/office/drawing/2014/main" id="{B832E4B4-9E15-27AB-B8DB-25A0EB94A4DC}"/>
              </a:ext>
            </a:extLst>
          </p:cNvPr>
          <p:cNvPicPr>
            <a:picLocks noChangeAspect="1"/>
          </p:cNvPicPr>
          <p:nvPr/>
        </p:nvPicPr>
        <p:blipFill>
          <a:blip r:embed="rId18"/>
          <a:stretch>
            <a:fillRect/>
          </a:stretch>
        </p:blipFill>
        <p:spPr>
          <a:xfrm>
            <a:off x="1450348" y="3666521"/>
            <a:ext cx="1440000" cy="1237500"/>
          </a:xfrm>
          <a:prstGeom prst="rect">
            <a:avLst/>
          </a:prstGeom>
        </p:spPr>
      </p:pic>
      <p:pic>
        <p:nvPicPr>
          <p:cNvPr id="40" name="Image 39" descr="Une image contenant texte, Police, nombre, logo&#10;&#10;Description générée automatiquement">
            <a:extLst>
              <a:ext uri="{FF2B5EF4-FFF2-40B4-BE49-F238E27FC236}">
                <a16:creationId xmlns:a16="http://schemas.microsoft.com/office/drawing/2014/main" id="{4D43C5E8-5544-E80F-635D-733CA4BB92C8}"/>
              </a:ext>
            </a:extLst>
          </p:cNvPr>
          <p:cNvPicPr>
            <a:picLocks noChangeAspect="1"/>
          </p:cNvPicPr>
          <p:nvPr/>
        </p:nvPicPr>
        <p:blipFill>
          <a:blip r:embed="rId19"/>
          <a:stretch>
            <a:fillRect/>
          </a:stretch>
        </p:blipFill>
        <p:spPr>
          <a:xfrm>
            <a:off x="1470117" y="2896740"/>
            <a:ext cx="1440000" cy="504000"/>
          </a:xfrm>
          <a:prstGeom prst="rect">
            <a:avLst/>
          </a:prstGeom>
        </p:spPr>
      </p:pic>
      <p:sp>
        <p:nvSpPr>
          <p:cNvPr id="41" name="ZoneTexte 40">
            <a:extLst>
              <a:ext uri="{FF2B5EF4-FFF2-40B4-BE49-F238E27FC236}">
                <a16:creationId xmlns:a16="http://schemas.microsoft.com/office/drawing/2014/main" id="{56A8BD42-7E63-C86C-34BB-9F274B9D48F7}"/>
              </a:ext>
            </a:extLst>
          </p:cNvPr>
          <p:cNvSpPr txBox="1"/>
          <p:nvPr/>
        </p:nvSpPr>
        <p:spPr>
          <a:xfrm>
            <a:off x="1990256" y="1933662"/>
            <a:ext cx="562976" cy="369332"/>
          </a:xfrm>
          <a:prstGeom prst="rect">
            <a:avLst/>
          </a:prstGeom>
          <a:noFill/>
        </p:spPr>
        <p:txBody>
          <a:bodyPr wrap="none" rtlCol="0">
            <a:spAutoFit/>
          </a:bodyPr>
          <a:lstStyle/>
          <a:p>
            <a:pPr algn="ctr"/>
            <a:r>
              <a:rPr lang="fr-FR" b="1">
                <a:latin typeface="Calibri" panose="020F0502020204030204" pitchFamily="34" charset="0"/>
                <a:cs typeface="Calibri" panose="020F0502020204030204" pitchFamily="34" charset="0"/>
              </a:rPr>
              <a:t>BAS</a:t>
            </a:r>
          </a:p>
        </p:txBody>
      </p:sp>
      <p:pic>
        <p:nvPicPr>
          <p:cNvPr id="42" name="Image 41">
            <a:extLst>
              <a:ext uri="{FF2B5EF4-FFF2-40B4-BE49-F238E27FC236}">
                <a16:creationId xmlns:a16="http://schemas.microsoft.com/office/drawing/2014/main" id="{0C3B5948-6714-26D9-5B6B-40CA94EC9C6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66666" y="4076231"/>
            <a:ext cx="1440000" cy="488655"/>
          </a:xfrm>
          <a:prstGeom prst="rect">
            <a:avLst/>
          </a:prstGeom>
        </p:spPr>
      </p:pic>
      <p:sp>
        <p:nvSpPr>
          <p:cNvPr id="4" name="Google Shape;1060;p35">
            <a:extLst>
              <a:ext uri="{FF2B5EF4-FFF2-40B4-BE49-F238E27FC236}">
                <a16:creationId xmlns:a16="http://schemas.microsoft.com/office/drawing/2014/main" id="{9387DFCD-6F9C-CCE8-2829-E64F30275BEF}"/>
              </a:ext>
            </a:extLst>
          </p:cNvPr>
          <p:cNvSpPr>
            <a:spLocks noGrp="1"/>
          </p:cNvSpPr>
          <p:nvPr>
            <p:ph type="sldNum" idx="12"/>
          </p:nvPr>
        </p:nvSpPr>
        <p:spPr bwMode="auto">
          <a:xfrm>
            <a:off x="10956925" y="6902138"/>
            <a:ext cx="462000" cy="401700"/>
          </a:xfrm>
          <a:prstGeom prst="rect">
            <a:avLst/>
          </a:prstGeom>
          <a:noFill/>
          <a:ln>
            <a:noFill/>
          </a:ln>
        </p:spPr>
        <p:txBody>
          <a:bodyPr spcFirstLastPara="1" wrap="square" lIns="91425" tIns="45700" rIns="91425" bIns="45700" anchor="ctr" anchorCtr="0">
            <a:noAutofit/>
          </a:bodyPr>
          <a:lstStyle/>
          <a:p>
            <a:pPr>
              <a:defRPr/>
            </a:pPr>
            <a:fld id="{00000000-1234-1234-1234-123412341234}" type="slidenum">
              <a:rPr lang="fr-FR"/>
              <a:pPr>
                <a:defRPr/>
              </a:pPr>
              <a:t>14</a:t>
            </a:fld>
            <a:endParaRPr/>
          </a:p>
        </p:txBody>
      </p:sp>
      <p:pic>
        <p:nvPicPr>
          <p:cNvPr id="13" name="Image 12">
            <a:extLst>
              <a:ext uri="{FF2B5EF4-FFF2-40B4-BE49-F238E27FC236}">
                <a16:creationId xmlns:a16="http://schemas.microsoft.com/office/drawing/2014/main" id="{F46D51D5-980B-12E9-1785-10F74A42D14D}"/>
              </a:ext>
            </a:extLst>
          </p:cNvPr>
          <p:cNvPicPr>
            <a:picLocks noChangeAspect="1"/>
          </p:cNvPicPr>
          <p:nvPr/>
        </p:nvPicPr>
        <p:blipFill rotWithShape="1">
          <a:blip r:embed="rId21"/>
          <a:srcRect l="4831" t="20889" r="3828" b="27025"/>
          <a:stretch/>
        </p:blipFill>
        <p:spPr>
          <a:xfrm>
            <a:off x="3244735" y="4859958"/>
            <a:ext cx="1440000" cy="410573"/>
          </a:xfrm>
          <a:prstGeom prst="rect">
            <a:avLst/>
          </a:prstGeom>
        </p:spPr>
      </p:pic>
      <p:sp>
        <p:nvSpPr>
          <p:cNvPr id="24" name="Titre 1">
            <a:extLst>
              <a:ext uri="{FF2B5EF4-FFF2-40B4-BE49-F238E27FC236}">
                <a16:creationId xmlns:a16="http://schemas.microsoft.com/office/drawing/2014/main" id="{49AA7DB4-E082-43D8-144C-5A3D0A87E06B}"/>
              </a:ext>
            </a:extLst>
          </p:cNvPr>
          <p:cNvSpPr>
            <a:spLocks noGrp="1"/>
          </p:cNvSpPr>
          <p:nvPr>
            <p:ph type="title"/>
          </p:nvPr>
        </p:nvSpPr>
        <p:spPr bwMode="auto">
          <a:xfrm>
            <a:off x="1047026" y="259050"/>
            <a:ext cx="11336299" cy="895350"/>
          </a:xfrm>
        </p:spPr>
        <p:txBody>
          <a:bodyPr/>
          <a:lstStyle/>
          <a:p>
            <a:r>
              <a:rPr lang="en-US" dirty="0"/>
              <a:t>La </a:t>
            </a:r>
            <a:r>
              <a:rPr lang="en-US" dirty="0" err="1"/>
              <a:t>prise</a:t>
            </a:r>
            <a:r>
              <a:rPr lang="en-US" dirty="0"/>
              <a:t> </a:t>
            </a:r>
            <a:r>
              <a:rPr lang="en-US" dirty="0" err="1"/>
              <a:t>en</a:t>
            </a:r>
            <a:r>
              <a:rPr lang="en-US" dirty="0"/>
              <a:t> mains des </a:t>
            </a:r>
            <a:r>
              <a:rPr lang="en-US" dirty="0" err="1"/>
              <a:t>environnements</a:t>
            </a:r>
            <a:r>
              <a:rPr lang="en-US" dirty="0"/>
              <a:t> </a:t>
            </a:r>
            <a:r>
              <a:rPr lang="en-US" dirty="0" err="1"/>
              <a:t>VaS</a:t>
            </a:r>
            <a:endParaRPr lang="en-US" dirty="0"/>
          </a:p>
        </p:txBody>
      </p:sp>
      <p:pic>
        <p:nvPicPr>
          <p:cNvPr id="6" name="Image 5">
            <a:extLst>
              <a:ext uri="{FF2B5EF4-FFF2-40B4-BE49-F238E27FC236}">
                <a16:creationId xmlns:a16="http://schemas.microsoft.com/office/drawing/2014/main" id="{44731A87-5F95-EE37-B7FF-0CFC77BCF7D1}"/>
              </a:ext>
            </a:extLst>
          </p:cNvPr>
          <p:cNvPicPr>
            <a:picLocks noChangeAspect="1"/>
          </p:cNvPicPr>
          <p:nvPr/>
        </p:nvPicPr>
        <p:blipFill>
          <a:blip r:embed="rId22"/>
          <a:stretch>
            <a:fillRect/>
          </a:stretch>
        </p:blipFill>
        <p:spPr>
          <a:xfrm>
            <a:off x="3217056" y="5436022"/>
            <a:ext cx="1440000" cy="349091"/>
          </a:xfrm>
          <a:prstGeom prst="rect">
            <a:avLst/>
          </a:prstGeom>
        </p:spPr>
      </p:pic>
    </p:spTree>
    <p:extLst>
      <p:ext uri="{BB962C8B-B14F-4D97-AF65-F5344CB8AC3E}">
        <p14:creationId xmlns:p14="http://schemas.microsoft.com/office/powerpoint/2010/main" val="251483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D1923F1-E2D1-CE22-CD18-981FB7406742}"/>
              </a:ext>
            </a:extLst>
          </p:cNvPr>
          <p:cNvSpPr>
            <a:spLocks noGrp="1"/>
          </p:cNvSpPr>
          <p:nvPr>
            <p:ph type="subTitle"/>
          </p:nvPr>
        </p:nvSpPr>
        <p:spPr>
          <a:xfrm>
            <a:off x="1908847" y="1397322"/>
            <a:ext cx="9622080" cy="5756128"/>
          </a:xfrm>
        </p:spPr>
        <p:txBody>
          <a:bodyPr/>
          <a:lstStyle/>
          <a:p>
            <a:pPr>
              <a:lnSpc>
                <a:spcPct val="115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Données stockées sur des serveurs de l’État grâce au cloud Nubo</a:t>
            </a:r>
          </a:p>
          <a:p>
            <a:pPr>
              <a:lnSpc>
                <a:spcPct val="115000"/>
              </a:lnSpc>
              <a:spcBef>
                <a:spcPts val="567"/>
              </a:spcBef>
              <a:spcAft>
                <a:spcPts val="567"/>
              </a:spcAft>
              <a:buClr>
                <a:srgbClr val="6F9ED4"/>
              </a:buClr>
              <a:buSzTx/>
              <a:buFont typeface="Wingdings" panose="05000000000000000000" pitchFamily="2" charset="2"/>
              <a:buChar char="v"/>
              <a:defRPr/>
            </a:pPr>
            <a:r>
              <a:rPr lang="fr-FR" sz="2000" spc="-1" dirty="0">
                <a:solidFill>
                  <a:prstClr val="black"/>
                </a:solidFill>
                <a:latin typeface="Arial"/>
                <a:ea typeface="Microsoft YaHei"/>
                <a:cs typeface="DejaVu Sans"/>
              </a:rPr>
              <a:t>Ce cloud est :</a:t>
            </a:r>
            <a:endParaRPr lang="fr-FR" sz="20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opéré par la Direction générales des finances publiques, </a:t>
            </a:r>
            <a:endParaRPr lang="fr-FR" sz="18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s</a:t>
            </a:r>
            <a:r>
              <a:rPr lang="fr-FR" sz="1800" spc="-1" dirty="0" err="1">
                <a:solidFill>
                  <a:prstClr val="black"/>
                </a:solidFill>
                <a:latin typeface="Arial"/>
                <a:ea typeface="Microsoft YaHei"/>
                <a:cs typeface="DejaVu Sans"/>
              </a:rPr>
              <a:t>ouverain</a:t>
            </a:r>
            <a:r>
              <a:rPr lang="fr-FR" sz="1800" spc="-1" dirty="0">
                <a:solidFill>
                  <a:prstClr val="black"/>
                </a:solidFill>
                <a:latin typeface="Arial"/>
                <a:ea typeface="Microsoft YaHei"/>
                <a:cs typeface="DejaVu Sans"/>
              </a:rPr>
              <a:t>,</a:t>
            </a:r>
            <a:endParaRPr lang="fr-FR" sz="18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dédié aux services sensibles de l’État, </a:t>
            </a:r>
            <a:endParaRPr lang="fr-FR" sz="18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maîtrisé et opéré par des agents de l’État, </a:t>
            </a:r>
            <a:endParaRPr lang="fr-FR" sz="18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hébergé dans les centres de production informatique de l’État</a:t>
            </a:r>
            <a:endParaRPr lang="fr-FR" sz="1800" spc="-1" dirty="0">
              <a:solidFill>
                <a:prstClr val="black"/>
              </a:solidFill>
              <a:latin typeface="Arial"/>
              <a:ea typeface="DejaVu Sans"/>
              <a:cs typeface="DejaVu Sans"/>
            </a:endParaRPr>
          </a:p>
          <a:p>
            <a:pPr lvl="1">
              <a:lnSpc>
                <a:spcPct val="115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basé sur les technologies open source </a:t>
            </a:r>
            <a:r>
              <a:rPr lang="fr-FR" sz="1800" spc="-1" dirty="0" err="1">
                <a:solidFill>
                  <a:prstClr val="black"/>
                </a:solidFill>
                <a:latin typeface="Arial"/>
                <a:ea typeface="Microsoft YaHei"/>
                <a:cs typeface="DejaVu Sans"/>
              </a:rPr>
              <a:t>OpenStack</a:t>
            </a:r>
            <a:r>
              <a:rPr lang="fr-FR" sz="1800" spc="-1" dirty="0">
                <a:solidFill>
                  <a:prstClr val="black"/>
                </a:solidFill>
                <a:latin typeface="Arial"/>
                <a:ea typeface="Microsoft YaHei"/>
                <a:cs typeface="DejaVu Sans"/>
              </a:rPr>
              <a:t>.</a:t>
            </a:r>
            <a:endParaRPr lang="fr-FR" sz="1800" spc="-1" dirty="0">
              <a:solidFill>
                <a:prstClr val="black"/>
              </a:solidFill>
              <a:latin typeface="Arial"/>
              <a:ea typeface="DejaVu Sans"/>
              <a:cs typeface="DejaVu Sans"/>
            </a:endParaRPr>
          </a:p>
          <a:p>
            <a:pPr>
              <a:lnSpc>
                <a:spcPct val="115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Redondance sur deux sites de stockage distants</a:t>
            </a:r>
          </a:p>
          <a:p>
            <a:pPr>
              <a:lnSpc>
                <a:spcPct val="115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Stockage objet Swift</a:t>
            </a:r>
          </a:p>
          <a:p>
            <a:pPr>
              <a:lnSpc>
                <a:spcPct val="115000"/>
              </a:lnSpc>
              <a:spcBef>
                <a:spcPts val="567"/>
              </a:spcBef>
              <a:spcAft>
                <a:spcPts val="567"/>
              </a:spcAft>
              <a:buClr>
                <a:srgbClr val="6F9ED4"/>
              </a:buClr>
              <a:buFont typeface="Wingdings" panose="05000000000000000000" pitchFamily="2" charset="2"/>
              <a:buChar char="v"/>
              <a:defRPr/>
            </a:pPr>
            <a:r>
              <a:rPr lang="fr-FR" sz="2000" b="1" spc="-1" dirty="0">
                <a:solidFill>
                  <a:prstClr val="black"/>
                </a:solidFill>
                <a:latin typeface="Arial"/>
                <a:ea typeface="Microsoft YaHei"/>
                <a:cs typeface="DejaVu Sans"/>
              </a:rPr>
              <a:t>Service accessible sur le Réseau interministériel de l’État </a:t>
            </a:r>
            <a:r>
              <a:rPr lang="fr-FR" sz="2000" spc="-1" dirty="0">
                <a:solidFill>
                  <a:prstClr val="black"/>
                </a:solidFill>
                <a:latin typeface="Arial"/>
                <a:ea typeface="Microsoft YaHei"/>
                <a:cs typeface="DejaVu Sans"/>
              </a:rPr>
              <a:t>(se rapprocher de votre contact UGAP ou </a:t>
            </a:r>
            <a:r>
              <a:rPr lang="fr-FR" sz="2000" spc="-1" dirty="0" err="1">
                <a:solidFill>
                  <a:prstClr val="black"/>
                </a:solidFill>
                <a:latin typeface="Arial"/>
                <a:ea typeface="Microsoft YaHei"/>
                <a:cs typeface="DejaVu Sans"/>
              </a:rPr>
              <a:t>Renater</a:t>
            </a:r>
            <a:r>
              <a:rPr lang="fr-FR" sz="2000" spc="-1" dirty="0">
                <a:solidFill>
                  <a:prstClr val="black"/>
                </a:solidFill>
                <a:latin typeface="Arial"/>
                <a:ea typeface="Microsoft YaHei"/>
                <a:cs typeface="DejaVu Sans"/>
              </a:rPr>
              <a:t> pour le dimensionnement réseau)</a:t>
            </a:r>
          </a:p>
        </p:txBody>
      </p:sp>
      <p:pic>
        <p:nvPicPr>
          <p:cNvPr id="3" name="Image 2">
            <a:extLst>
              <a:ext uri="{FF2B5EF4-FFF2-40B4-BE49-F238E27FC236}">
                <a16:creationId xmlns:a16="http://schemas.microsoft.com/office/drawing/2014/main" id="{BFB2AEFC-B64C-C2D8-363A-10538FB2794F}"/>
              </a:ext>
            </a:extLst>
          </p:cNvPr>
          <p:cNvPicPr>
            <a:picLocks noChangeAspect="1"/>
          </p:cNvPicPr>
          <p:nvPr/>
        </p:nvPicPr>
        <p:blipFill rotWithShape="1">
          <a:blip r:embed="rId3"/>
          <a:srcRect l="7428" t="5053" r="5477" b="6087"/>
          <a:stretch/>
        </p:blipFill>
        <p:spPr>
          <a:xfrm>
            <a:off x="8699121" y="1886045"/>
            <a:ext cx="3119706" cy="2520000"/>
          </a:xfrm>
          <a:prstGeom prst="rect">
            <a:avLst/>
          </a:prstGeom>
          <a:ln>
            <a:noFill/>
          </a:ln>
        </p:spPr>
      </p:pic>
      <p:sp>
        <p:nvSpPr>
          <p:cNvPr id="4" name="CustomShape 2">
            <a:extLst>
              <a:ext uri="{FF2B5EF4-FFF2-40B4-BE49-F238E27FC236}">
                <a16:creationId xmlns:a16="http://schemas.microsoft.com/office/drawing/2014/main" id="{753F4B37-2D03-A752-E8AD-3E73DD8E4B8F}"/>
              </a:ext>
            </a:extLst>
          </p:cNvPr>
          <p:cNvSpPr/>
          <p:nvPr/>
        </p:nvSpPr>
        <p:spPr>
          <a:xfrm>
            <a:off x="2103341" y="223200"/>
            <a:ext cx="922140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Exploitation du service VaS</a:t>
            </a:r>
            <a:endParaRPr lang="fr-FR" sz="4000" spc="-1" dirty="0">
              <a:latin typeface="Arial"/>
            </a:endParaRPr>
          </a:p>
        </p:txBody>
      </p:sp>
      <p:grpSp>
        <p:nvGrpSpPr>
          <p:cNvPr id="5" name="Group 9">
            <a:extLst>
              <a:ext uri="{FF2B5EF4-FFF2-40B4-BE49-F238E27FC236}">
                <a16:creationId xmlns:a16="http://schemas.microsoft.com/office/drawing/2014/main" id="{01001AB2-A79B-0664-943B-17353CBC60E0}"/>
              </a:ext>
            </a:extLst>
          </p:cNvPr>
          <p:cNvGrpSpPr/>
          <p:nvPr/>
        </p:nvGrpSpPr>
        <p:grpSpPr>
          <a:xfrm>
            <a:off x="6399581" y="1152000"/>
            <a:ext cx="784440" cy="83880"/>
            <a:chOff x="5025600" y="1152000"/>
            <a:chExt cx="784440" cy="83880"/>
          </a:xfrm>
        </p:grpSpPr>
        <p:sp>
          <p:nvSpPr>
            <p:cNvPr id="6" name="CustomShape 10">
              <a:extLst>
                <a:ext uri="{FF2B5EF4-FFF2-40B4-BE49-F238E27FC236}">
                  <a16:creationId xmlns:a16="http://schemas.microsoft.com/office/drawing/2014/main" id="{66F25306-3A7E-CA0A-A3FE-CA47FBF068AA}"/>
                </a:ext>
              </a:extLst>
            </p:cNvPr>
            <p:cNvSpPr/>
            <p:nvPr/>
          </p:nvSpPr>
          <p:spPr>
            <a:xfrm>
              <a:off x="5025600" y="1152000"/>
              <a:ext cx="150840" cy="838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7" name="CustomShape 11">
              <a:extLst>
                <a:ext uri="{FF2B5EF4-FFF2-40B4-BE49-F238E27FC236}">
                  <a16:creationId xmlns:a16="http://schemas.microsoft.com/office/drawing/2014/main" id="{DA2FA5F7-5823-FE9D-C598-6AE5F13ACEA7}"/>
                </a:ext>
              </a:extLst>
            </p:cNvPr>
            <p:cNvSpPr/>
            <p:nvPr/>
          </p:nvSpPr>
          <p:spPr>
            <a:xfrm>
              <a:off x="5246280" y="1152000"/>
              <a:ext cx="271440" cy="838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8" name="CustomShape 12">
              <a:extLst>
                <a:ext uri="{FF2B5EF4-FFF2-40B4-BE49-F238E27FC236}">
                  <a16:creationId xmlns:a16="http://schemas.microsoft.com/office/drawing/2014/main" id="{378A950D-5C35-E59A-6E0F-7F98813BA4EA}"/>
                </a:ext>
              </a:extLst>
            </p:cNvPr>
            <p:cNvSpPr/>
            <p:nvPr/>
          </p:nvSpPr>
          <p:spPr>
            <a:xfrm>
              <a:off x="5586480" y="1152000"/>
              <a:ext cx="223560" cy="838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grpSp>
    </p:spTree>
    <p:extLst>
      <p:ext uri="{BB962C8B-B14F-4D97-AF65-F5344CB8AC3E}">
        <p14:creationId xmlns:p14="http://schemas.microsoft.com/office/powerpoint/2010/main" val="221049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D1923F1-E2D1-CE22-CD18-981FB7406742}"/>
              </a:ext>
            </a:extLst>
          </p:cNvPr>
          <p:cNvSpPr>
            <a:spLocks noGrp="1"/>
          </p:cNvSpPr>
          <p:nvPr>
            <p:ph type="subTitle"/>
          </p:nvPr>
        </p:nvSpPr>
        <p:spPr>
          <a:xfrm>
            <a:off x="1602579" y="1626326"/>
            <a:ext cx="4834619" cy="4955203"/>
          </a:xfrm>
        </p:spPr>
        <p:txBody>
          <a:bodyPr/>
          <a:lstStyle/>
          <a:p>
            <a:pPr>
              <a:lnSpc>
                <a:spcPct val="115000"/>
              </a:lnSpc>
              <a:spcBef>
                <a:spcPts val="567"/>
              </a:spcBef>
              <a:spcAft>
                <a:spcPts val="567"/>
              </a:spcAft>
              <a:buClr>
                <a:srgbClr val="6F9ED4"/>
              </a:buClr>
              <a:buSzTx/>
              <a:buFont typeface="Wingdings" panose="05000000000000000000" pitchFamily="2" charset="2"/>
              <a:buChar char="v"/>
              <a:defRPr/>
            </a:pPr>
            <a:r>
              <a:rPr lang="fr-FR" sz="2000" spc="-1" dirty="0">
                <a:solidFill>
                  <a:prstClr val="black"/>
                </a:solidFill>
                <a:latin typeface="Arial"/>
                <a:ea typeface="Microsoft YaHei"/>
                <a:cs typeface="DejaVu Sans"/>
              </a:rPr>
              <a:t>Son équipe d’exploitation, en charge de :</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Infrastructure</a:t>
            </a:r>
            <a:r>
              <a:rPr lang="fr-FR" sz="1800" spc="-1" dirty="0">
                <a:solidFill>
                  <a:prstClr val="black"/>
                </a:solidFill>
                <a:latin typeface="Arial"/>
                <a:ea typeface="Microsoft YaHei"/>
                <a:cs typeface="DejaVu Sans"/>
              </a:rPr>
              <a:t> </a:t>
            </a:r>
            <a:r>
              <a:rPr lang="fr-FR" sz="1800" b="1" spc="-1" dirty="0">
                <a:solidFill>
                  <a:prstClr val="black"/>
                </a:solidFill>
                <a:latin typeface="Arial"/>
                <a:ea typeface="Microsoft YaHei"/>
                <a:cs typeface="DejaVu Sans"/>
              </a:rPr>
              <a:t>mutualisée</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Équipe </a:t>
            </a:r>
            <a:r>
              <a:rPr lang="fr-FR" sz="1800" b="1" spc="-1" dirty="0">
                <a:solidFill>
                  <a:prstClr val="black"/>
                </a:solidFill>
                <a:latin typeface="Arial"/>
                <a:ea typeface="Microsoft YaHei"/>
                <a:cs typeface="DejaVu Sans"/>
              </a:rPr>
              <a:t>d’exploitation</a:t>
            </a:r>
            <a:r>
              <a:rPr lang="fr-FR" sz="1800" spc="-1" dirty="0">
                <a:solidFill>
                  <a:prstClr val="black"/>
                </a:solidFill>
                <a:latin typeface="Arial"/>
                <a:ea typeface="Microsoft YaHei"/>
                <a:cs typeface="DejaVu Sans"/>
              </a:rPr>
              <a:t> </a:t>
            </a:r>
            <a:r>
              <a:rPr lang="fr-FR" sz="1800" b="1" spc="-1" dirty="0">
                <a:solidFill>
                  <a:prstClr val="black"/>
                </a:solidFill>
                <a:latin typeface="Arial"/>
                <a:ea typeface="Microsoft YaHei"/>
                <a:cs typeface="DejaVu Sans"/>
              </a:rPr>
              <a:t>dédiée</a:t>
            </a:r>
            <a:r>
              <a:rPr lang="fr-FR" sz="1800" spc="-1" dirty="0">
                <a:solidFill>
                  <a:prstClr val="black"/>
                </a:solidFill>
                <a:latin typeface="Arial"/>
                <a:ea typeface="Microsoft YaHei"/>
                <a:cs typeface="DejaVu Sans"/>
              </a:rPr>
              <a:t> (taux de disponibilité garanti à ce stade à 98% en heures ouvrées, en amélioration continue)</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Élasticité</a:t>
            </a:r>
            <a:r>
              <a:rPr lang="fr-FR" sz="1800" spc="-1" dirty="0">
                <a:solidFill>
                  <a:prstClr val="black"/>
                </a:solidFill>
                <a:latin typeface="Arial"/>
                <a:ea typeface="Microsoft YaHei"/>
                <a:cs typeface="DejaVu Sans"/>
              </a:rPr>
              <a:t> (offre qui s'adapte à la demande)</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Centralisation</a:t>
            </a:r>
            <a:r>
              <a:rPr lang="fr-FR" sz="1800" spc="-1" dirty="0">
                <a:solidFill>
                  <a:prstClr val="black"/>
                </a:solidFill>
                <a:latin typeface="Arial"/>
                <a:ea typeface="Microsoft YaHei"/>
                <a:cs typeface="DejaVu Sans"/>
              </a:rPr>
              <a:t> de </a:t>
            </a:r>
            <a:r>
              <a:rPr lang="fr-FR" sz="1800" b="1" spc="-1" dirty="0">
                <a:solidFill>
                  <a:prstClr val="black"/>
                </a:solidFill>
                <a:latin typeface="Arial"/>
                <a:ea typeface="Microsoft YaHei"/>
                <a:cs typeface="DejaVu Sans"/>
              </a:rPr>
              <a:t>l'exploitation</a:t>
            </a:r>
            <a:r>
              <a:rPr lang="fr-FR" sz="1800" spc="-1" dirty="0">
                <a:solidFill>
                  <a:prstClr val="black"/>
                </a:solidFill>
                <a:latin typeface="Arial"/>
                <a:ea typeface="Microsoft YaHei"/>
                <a:cs typeface="DejaVu Sans"/>
              </a:rPr>
              <a:t> et de la </a:t>
            </a:r>
            <a:r>
              <a:rPr lang="fr-FR" sz="1800" b="1" spc="-1" dirty="0">
                <a:solidFill>
                  <a:prstClr val="black"/>
                </a:solidFill>
                <a:latin typeface="Arial"/>
                <a:ea typeface="Microsoft YaHei"/>
                <a:cs typeface="DejaVu Sans"/>
              </a:rPr>
              <a:t>maintenance</a:t>
            </a:r>
            <a:r>
              <a:rPr lang="fr-FR" sz="1800" spc="-1" dirty="0">
                <a:solidFill>
                  <a:prstClr val="black"/>
                </a:solidFill>
                <a:latin typeface="Arial"/>
                <a:ea typeface="Microsoft YaHei"/>
                <a:cs typeface="DejaVu Sans"/>
              </a:rPr>
              <a:t> de la </a:t>
            </a:r>
            <a:r>
              <a:rPr lang="fr-FR" sz="1800" b="1" spc="-1" dirty="0">
                <a:solidFill>
                  <a:prstClr val="black"/>
                </a:solidFill>
                <a:latin typeface="Arial"/>
                <a:ea typeface="Microsoft YaHei"/>
                <a:cs typeface="DejaVu Sans"/>
              </a:rPr>
              <a:t>plateforme</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Centralisation</a:t>
            </a:r>
            <a:r>
              <a:rPr lang="fr-FR" sz="1800" spc="-1" dirty="0">
                <a:solidFill>
                  <a:prstClr val="black"/>
                </a:solidFill>
                <a:latin typeface="Arial"/>
                <a:ea typeface="Microsoft YaHei"/>
                <a:cs typeface="DejaVu Sans"/>
              </a:rPr>
              <a:t> des </a:t>
            </a:r>
            <a:r>
              <a:rPr lang="fr-FR" sz="1800" b="1" spc="-1" dirty="0">
                <a:solidFill>
                  <a:prstClr val="black"/>
                </a:solidFill>
                <a:latin typeface="Arial"/>
                <a:ea typeface="Microsoft YaHei"/>
                <a:cs typeface="DejaVu Sans"/>
              </a:rPr>
              <a:t>mises</a:t>
            </a:r>
            <a:r>
              <a:rPr lang="fr-FR" sz="1800" spc="-1" dirty="0">
                <a:solidFill>
                  <a:prstClr val="black"/>
                </a:solidFill>
                <a:latin typeface="Arial"/>
                <a:ea typeface="Microsoft YaHei"/>
                <a:cs typeface="DejaVu Sans"/>
              </a:rPr>
              <a:t> à </a:t>
            </a:r>
            <a:r>
              <a:rPr lang="fr-FR" sz="1800" b="1" spc="-1" dirty="0">
                <a:solidFill>
                  <a:prstClr val="black"/>
                </a:solidFill>
                <a:latin typeface="Arial"/>
                <a:ea typeface="Microsoft YaHei"/>
                <a:cs typeface="DejaVu Sans"/>
              </a:rPr>
              <a:t>jour</a:t>
            </a:r>
            <a:r>
              <a:rPr lang="fr-FR" sz="1800" spc="-1" dirty="0">
                <a:solidFill>
                  <a:prstClr val="black"/>
                </a:solidFill>
                <a:latin typeface="Arial"/>
                <a:ea typeface="Microsoft YaHei"/>
                <a:cs typeface="DejaVu Sans"/>
              </a:rPr>
              <a:t> </a:t>
            </a:r>
            <a:r>
              <a:rPr lang="fr-FR" sz="1800" b="1" spc="-1" dirty="0">
                <a:solidFill>
                  <a:prstClr val="black"/>
                </a:solidFill>
                <a:latin typeface="Arial"/>
                <a:ea typeface="Microsoft YaHei"/>
                <a:cs typeface="DejaVu Sans"/>
              </a:rPr>
              <a:t>logicielles</a:t>
            </a:r>
            <a:r>
              <a:rPr lang="fr-FR" sz="1800" spc="-1" dirty="0">
                <a:solidFill>
                  <a:prstClr val="black"/>
                </a:solidFill>
                <a:latin typeface="Arial"/>
                <a:ea typeface="Microsoft YaHei"/>
                <a:cs typeface="DejaVu Sans"/>
              </a:rPr>
              <a:t> et de </a:t>
            </a:r>
            <a:r>
              <a:rPr lang="fr-FR" sz="1800" b="1" spc="-1" dirty="0">
                <a:solidFill>
                  <a:prstClr val="black"/>
                </a:solidFill>
                <a:latin typeface="Arial"/>
                <a:ea typeface="Microsoft YaHei"/>
                <a:cs typeface="DejaVu Sans"/>
              </a:rPr>
              <a:t>sécurité</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Homologation</a:t>
            </a:r>
            <a:r>
              <a:rPr lang="fr-FR" sz="1800" spc="-1" dirty="0">
                <a:solidFill>
                  <a:prstClr val="black"/>
                </a:solidFill>
                <a:latin typeface="Arial"/>
                <a:ea typeface="Microsoft YaHei"/>
                <a:cs typeface="DejaVu Sans"/>
              </a:rPr>
              <a:t> </a:t>
            </a:r>
            <a:r>
              <a:rPr lang="fr-FR" sz="1800" b="1" spc="-1" dirty="0">
                <a:solidFill>
                  <a:prstClr val="black"/>
                </a:solidFill>
                <a:latin typeface="Arial"/>
                <a:ea typeface="Microsoft YaHei"/>
                <a:cs typeface="DejaVu Sans"/>
              </a:rPr>
              <a:t>du</a:t>
            </a:r>
            <a:r>
              <a:rPr lang="fr-FR" sz="1800" spc="-1" dirty="0">
                <a:solidFill>
                  <a:prstClr val="black"/>
                </a:solidFill>
                <a:latin typeface="Arial"/>
                <a:ea typeface="Microsoft YaHei"/>
                <a:cs typeface="DejaVu Sans"/>
              </a:rPr>
              <a:t> </a:t>
            </a:r>
            <a:r>
              <a:rPr lang="fr-FR" sz="1800" b="1" spc="-1" dirty="0">
                <a:solidFill>
                  <a:prstClr val="black"/>
                </a:solidFill>
                <a:latin typeface="Arial"/>
                <a:ea typeface="Microsoft YaHei"/>
                <a:cs typeface="DejaVu Sans"/>
              </a:rPr>
              <a:t>service</a:t>
            </a:r>
          </a:p>
        </p:txBody>
      </p:sp>
      <p:pic>
        <p:nvPicPr>
          <p:cNvPr id="4" name="Google Shape;721;p34">
            <a:extLst>
              <a:ext uri="{FF2B5EF4-FFF2-40B4-BE49-F238E27FC236}">
                <a16:creationId xmlns:a16="http://schemas.microsoft.com/office/drawing/2014/main" id="{EE8CAECE-9F2E-CEA0-FF88-73F1E85D6AD7}"/>
              </a:ext>
            </a:extLst>
          </p:cNvPr>
          <p:cNvPicPr/>
          <p:nvPr/>
        </p:nvPicPr>
        <p:blipFill>
          <a:blip r:embed="rId3"/>
          <a:stretch/>
        </p:blipFill>
        <p:spPr>
          <a:xfrm>
            <a:off x="6507533" y="1832689"/>
            <a:ext cx="5400000" cy="4542480"/>
          </a:xfrm>
          <a:prstGeom prst="rect">
            <a:avLst/>
          </a:prstGeom>
          <a:ln>
            <a:noFill/>
          </a:ln>
        </p:spPr>
      </p:pic>
      <p:sp>
        <p:nvSpPr>
          <p:cNvPr id="3" name="CustomShape 2">
            <a:extLst>
              <a:ext uri="{FF2B5EF4-FFF2-40B4-BE49-F238E27FC236}">
                <a16:creationId xmlns:a16="http://schemas.microsoft.com/office/drawing/2014/main" id="{B8F9B4FE-8378-82DF-A270-9B942D618266}"/>
              </a:ext>
            </a:extLst>
          </p:cNvPr>
          <p:cNvSpPr/>
          <p:nvPr/>
        </p:nvSpPr>
        <p:spPr>
          <a:xfrm>
            <a:off x="2103341" y="223200"/>
            <a:ext cx="922140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Exploitation du service VaS</a:t>
            </a:r>
            <a:endParaRPr lang="fr-FR" sz="4000" spc="-1" dirty="0">
              <a:latin typeface="Arial"/>
            </a:endParaRPr>
          </a:p>
        </p:txBody>
      </p:sp>
      <p:grpSp>
        <p:nvGrpSpPr>
          <p:cNvPr id="5" name="Group 9">
            <a:extLst>
              <a:ext uri="{FF2B5EF4-FFF2-40B4-BE49-F238E27FC236}">
                <a16:creationId xmlns:a16="http://schemas.microsoft.com/office/drawing/2014/main" id="{7D25DC68-29B7-1570-D252-4A4CCE327DC5}"/>
              </a:ext>
            </a:extLst>
          </p:cNvPr>
          <p:cNvGrpSpPr/>
          <p:nvPr/>
        </p:nvGrpSpPr>
        <p:grpSpPr>
          <a:xfrm>
            <a:off x="6399581" y="1152000"/>
            <a:ext cx="784440" cy="83880"/>
            <a:chOff x="5025600" y="1152000"/>
            <a:chExt cx="784440" cy="83880"/>
          </a:xfrm>
        </p:grpSpPr>
        <p:sp>
          <p:nvSpPr>
            <p:cNvPr id="6" name="CustomShape 10">
              <a:extLst>
                <a:ext uri="{FF2B5EF4-FFF2-40B4-BE49-F238E27FC236}">
                  <a16:creationId xmlns:a16="http://schemas.microsoft.com/office/drawing/2014/main" id="{8EA1AFBE-787D-BC72-90A6-AD01AA0D6FE7}"/>
                </a:ext>
              </a:extLst>
            </p:cNvPr>
            <p:cNvSpPr/>
            <p:nvPr/>
          </p:nvSpPr>
          <p:spPr>
            <a:xfrm>
              <a:off x="5025600" y="1152000"/>
              <a:ext cx="150840" cy="838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7" name="CustomShape 11">
              <a:extLst>
                <a:ext uri="{FF2B5EF4-FFF2-40B4-BE49-F238E27FC236}">
                  <a16:creationId xmlns:a16="http://schemas.microsoft.com/office/drawing/2014/main" id="{68512DDF-7F7C-4DAB-54F5-66641FF6936D}"/>
                </a:ext>
              </a:extLst>
            </p:cNvPr>
            <p:cNvSpPr/>
            <p:nvPr/>
          </p:nvSpPr>
          <p:spPr>
            <a:xfrm>
              <a:off x="5246280" y="1152000"/>
              <a:ext cx="271440" cy="838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8" name="CustomShape 12">
              <a:extLst>
                <a:ext uri="{FF2B5EF4-FFF2-40B4-BE49-F238E27FC236}">
                  <a16:creationId xmlns:a16="http://schemas.microsoft.com/office/drawing/2014/main" id="{9C15354C-1CC4-D629-9604-7B703CBDE22B}"/>
                </a:ext>
              </a:extLst>
            </p:cNvPr>
            <p:cNvSpPr/>
            <p:nvPr/>
          </p:nvSpPr>
          <p:spPr>
            <a:xfrm>
              <a:off x="5586480" y="1152000"/>
              <a:ext cx="223560" cy="838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grpSp>
    </p:spTree>
    <p:extLst>
      <p:ext uri="{BB962C8B-B14F-4D97-AF65-F5344CB8AC3E}">
        <p14:creationId xmlns:p14="http://schemas.microsoft.com/office/powerpoint/2010/main" val="91536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D1923F1-E2D1-CE22-CD18-981FB7406742}"/>
              </a:ext>
            </a:extLst>
          </p:cNvPr>
          <p:cNvSpPr>
            <a:spLocks noGrp="1"/>
          </p:cNvSpPr>
          <p:nvPr>
            <p:ph type="subTitle"/>
          </p:nvPr>
        </p:nvSpPr>
        <p:spPr>
          <a:xfrm>
            <a:off x="1908847" y="1242139"/>
            <a:ext cx="9622080" cy="6093976"/>
          </a:xfrm>
        </p:spPr>
        <p:txBody>
          <a:bodyPr/>
          <a:lstStyle/>
          <a:p>
            <a:pPr>
              <a:lnSpc>
                <a:spcPct val="100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Prise en compte de la sécurité</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Analyse de risque en 2016, enrichie de manière Agile pour V1 et V2</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Analyse de code dans la plate-forme d’intégration continue (</a:t>
            </a:r>
            <a:r>
              <a:rPr lang="fr-FR" sz="1800" spc="-1" dirty="0" err="1">
                <a:solidFill>
                  <a:prstClr val="black"/>
                </a:solidFill>
                <a:latin typeface="Arial"/>
                <a:ea typeface="Microsoft YaHei"/>
                <a:cs typeface="DejaVu Sans"/>
              </a:rPr>
              <a:t>CheckMarx</a:t>
            </a:r>
            <a:r>
              <a:rPr lang="fr-FR" sz="1800" spc="-1" dirty="0">
                <a:solidFill>
                  <a:prstClr val="black"/>
                </a:solidFill>
                <a:latin typeface="Arial"/>
                <a:ea typeface="Microsoft YaHei"/>
                <a:cs typeface="DejaVu Sans"/>
              </a:rPr>
              <a:t>)</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Audit de sécurité par release et audit approfondi en version majeure</a:t>
            </a:r>
          </a:p>
          <a:p>
            <a:pPr>
              <a:lnSpc>
                <a:spcPct val="100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Démarche d’homologation de référence</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Stratégie d’homologation de référence portée par le ministère de la Culture</a:t>
            </a:r>
          </a:p>
          <a:p>
            <a:pPr lvl="1">
              <a:lnSpc>
                <a:spcPct val="100000"/>
              </a:lnSpc>
              <a:spcBef>
                <a:spcPts val="567"/>
              </a:spcBef>
              <a:spcAft>
                <a:spcPts val="567"/>
              </a:spcAft>
              <a:buClr>
                <a:srgbClr val="843F89"/>
              </a:buClr>
              <a:buFont typeface="Wingdings" panose="05000000000000000000" pitchFamily="2" charset="2"/>
              <a:buChar char="ü"/>
              <a:defRPr/>
            </a:pPr>
            <a:r>
              <a:rPr lang="fr-FR" sz="1800" spc="-1" dirty="0">
                <a:solidFill>
                  <a:prstClr val="black"/>
                </a:solidFill>
                <a:latin typeface="Arial"/>
                <a:ea typeface="Microsoft YaHei"/>
                <a:cs typeface="DejaVu Sans"/>
              </a:rPr>
              <a:t>Mesures de prises en compte de la sécurité à la conception (Vitam) et à l’implémentation (</a:t>
            </a:r>
            <a:r>
              <a:rPr lang="fr-FR" sz="1800" spc="-1" dirty="0" err="1">
                <a:solidFill>
                  <a:prstClr val="black"/>
                </a:solidFill>
                <a:latin typeface="Arial"/>
                <a:ea typeface="Microsoft YaHei"/>
                <a:cs typeface="DejaVu Sans"/>
              </a:rPr>
              <a:t>implémenteur</a:t>
            </a:r>
            <a:r>
              <a:rPr lang="fr-FR" sz="1800" spc="-1" dirty="0">
                <a:solidFill>
                  <a:prstClr val="black"/>
                </a:solidFill>
                <a:latin typeface="Arial"/>
                <a:ea typeface="Microsoft YaHei"/>
                <a:cs typeface="DejaVu Sans"/>
              </a:rPr>
              <a:t>)</a:t>
            </a:r>
          </a:p>
          <a:p>
            <a:pPr lvl="1">
              <a:lnSpc>
                <a:spcPct val="100000"/>
              </a:lnSpc>
              <a:spcBef>
                <a:spcPts val="567"/>
              </a:spcBef>
              <a:spcAft>
                <a:spcPts val="567"/>
              </a:spcAft>
              <a:buClr>
                <a:srgbClr val="843F89"/>
              </a:buClr>
              <a:buFont typeface="Wingdings" panose="05000000000000000000" pitchFamily="2" charset="2"/>
              <a:buChar char="ü"/>
              <a:defRPr/>
            </a:pPr>
            <a:r>
              <a:rPr lang="fr-FR" sz="1800" b="1" spc="-1" dirty="0">
                <a:solidFill>
                  <a:prstClr val="black"/>
                </a:solidFill>
                <a:latin typeface="Arial"/>
                <a:ea typeface="Microsoft YaHei"/>
                <a:cs typeface="DejaVu Sans"/>
              </a:rPr>
              <a:t>Projet Vitam accessible en service : implémentation de référence</a:t>
            </a:r>
          </a:p>
          <a:p>
            <a:pPr>
              <a:lnSpc>
                <a:spcPct val="100000"/>
              </a:lnSpc>
              <a:spcBef>
                <a:spcPts val="567"/>
              </a:spcBef>
              <a:spcAft>
                <a:spcPts val="567"/>
              </a:spcAft>
              <a:buClr>
                <a:srgbClr val="6F9ED4"/>
              </a:buClr>
              <a:buFont typeface="Wingdings" panose="05000000000000000000" pitchFamily="2" charset="2"/>
              <a:buChar char="v"/>
              <a:defRPr/>
            </a:pPr>
            <a:r>
              <a:rPr lang="fr-FR" sz="2000" spc="-1" dirty="0">
                <a:solidFill>
                  <a:prstClr val="black"/>
                </a:solidFill>
                <a:latin typeface="Arial"/>
                <a:ea typeface="Microsoft YaHei"/>
                <a:cs typeface="DejaVu Sans"/>
              </a:rPr>
              <a:t>Commission d’homologation</a:t>
            </a:r>
          </a:p>
          <a:p>
            <a:pPr lvl="1">
              <a:lnSpc>
                <a:spcPct val="100000"/>
              </a:lnSpc>
              <a:spcBef>
                <a:spcPts val="567"/>
              </a:spcBef>
              <a:spcAft>
                <a:spcPts val="567"/>
              </a:spcAft>
              <a:buClr>
                <a:srgbClr val="843F89"/>
              </a:buClr>
              <a:buFont typeface="Wingdings" panose="05000000000000000000" pitchFamily="2" charset="2"/>
              <a:buChar char="ü"/>
              <a:defRPr/>
            </a:pPr>
            <a:r>
              <a:rPr lang="fr-FR" sz="1600" spc="-1" dirty="0">
                <a:solidFill>
                  <a:prstClr val="black"/>
                </a:solidFill>
                <a:latin typeface="Arial"/>
                <a:ea typeface="Microsoft YaHei"/>
                <a:cs typeface="DejaVu Sans"/>
              </a:rPr>
              <a:t>V1 le 12/04/2018			V2 le 14/02/2019</a:t>
            </a:r>
          </a:p>
          <a:p>
            <a:pPr lvl="1">
              <a:lnSpc>
                <a:spcPct val="100000"/>
              </a:lnSpc>
              <a:spcBef>
                <a:spcPts val="567"/>
              </a:spcBef>
              <a:spcAft>
                <a:spcPts val="567"/>
              </a:spcAft>
              <a:buClr>
                <a:srgbClr val="843F89"/>
              </a:buClr>
              <a:buFont typeface="Wingdings" panose="05000000000000000000" pitchFamily="2" charset="2"/>
              <a:buChar char="ü"/>
              <a:defRPr/>
            </a:pPr>
            <a:r>
              <a:rPr lang="fr-FR" sz="1600" spc="-1" dirty="0">
                <a:solidFill>
                  <a:prstClr val="black"/>
                </a:solidFill>
                <a:latin typeface="Arial"/>
                <a:ea typeface="Microsoft YaHei"/>
                <a:cs typeface="DejaVu Sans"/>
              </a:rPr>
              <a:t>V3 le 27/03/2020			V4 le 12/05/2021</a:t>
            </a:r>
          </a:p>
          <a:p>
            <a:pPr lvl="1">
              <a:lnSpc>
                <a:spcPct val="100000"/>
              </a:lnSpc>
              <a:spcBef>
                <a:spcPts val="567"/>
              </a:spcBef>
              <a:spcAft>
                <a:spcPts val="567"/>
              </a:spcAft>
              <a:buClr>
                <a:srgbClr val="843F89"/>
              </a:buClr>
              <a:buFont typeface="Wingdings" panose="05000000000000000000" pitchFamily="2" charset="2"/>
              <a:buChar char="ü"/>
              <a:defRPr/>
            </a:pPr>
            <a:r>
              <a:rPr lang="fr-FR" sz="1600" spc="-1" dirty="0">
                <a:solidFill>
                  <a:prstClr val="black"/>
                </a:solidFill>
                <a:latin typeface="Arial"/>
                <a:ea typeface="Microsoft YaHei"/>
                <a:cs typeface="DejaVu Sans"/>
              </a:rPr>
              <a:t>V5.RC le 09/12/2021			V5 le 06/10/2022</a:t>
            </a:r>
          </a:p>
          <a:p>
            <a:pPr lvl="1">
              <a:lnSpc>
                <a:spcPct val="100000"/>
              </a:lnSpc>
              <a:spcBef>
                <a:spcPts val="567"/>
              </a:spcBef>
              <a:spcAft>
                <a:spcPts val="567"/>
              </a:spcAft>
              <a:buClr>
                <a:srgbClr val="843F89"/>
              </a:buClr>
              <a:buFont typeface="Wingdings" panose="05000000000000000000" pitchFamily="2" charset="2"/>
              <a:buChar char="ü"/>
              <a:defRPr/>
            </a:pPr>
            <a:r>
              <a:rPr lang="fr-FR" sz="1600" spc="-1" dirty="0">
                <a:solidFill>
                  <a:prstClr val="black"/>
                </a:solidFill>
                <a:latin typeface="Arial"/>
                <a:ea typeface="Microsoft YaHei"/>
                <a:cs typeface="DejaVu Sans"/>
              </a:rPr>
              <a:t>V6.RC le 19/04/2023			V6 le 22/06/2023</a:t>
            </a:r>
          </a:p>
          <a:p>
            <a:pPr lvl="1">
              <a:lnSpc>
                <a:spcPct val="100000"/>
              </a:lnSpc>
              <a:spcBef>
                <a:spcPts val="567"/>
              </a:spcBef>
              <a:spcAft>
                <a:spcPts val="567"/>
              </a:spcAft>
              <a:buClr>
                <a:srgbClr val="843F89"/>
              </a:buClr>
              <a:buFont typeface="Wingdings" panose="05000000000000000000" pitchFamily="2" charset="2"/>
              <a:buChar char="ü"/>
              <a:defRPr/>
            </a:pPr>
            <a:r>
              <a:rPr lang="fr-FR" sz="1600" spc="-1" dirty="0">
                <a:solidFill>
                  <a:prstClr val="black"/>
                </a:solidFill>
                <a:latin typeface="Arial"/>
                <a:ea typeface="Microsoft YaHei"/>
                <a:cs typeface="DejaVu Sans"/>
              </a:rPr>
              <a:t>V7.0 le 07/03/2024			V7.1 le 18/06/2024 </a:t>
            </a:r>
          </a:p>
        </p:txBody>
      </p:sp>
      <p:pic>
        <p:nvPicPr>
          <p:cNvPr id="4" name="Image 3" descr="Une image contenant noir, obscurité&#10;&#10;Description générée automatiquement">
            <a:extLst>
              <a:ext uri="{FF2B5EF4-FFF2-40B4-BE49-F238E27FC236}">
                <a16:creationId xmlns:a16="http://schemas.microsoft.com/office/drawing/2014/main" id="{97E56950-4AA9-3050-B765-7320DBCF2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410" y="5224959"/>
            <a:ext cx="1871663" cy="1800000"/>
          </a:xfrm>
          <a:prstGeom prst="rect">
            <a:avLst/>
          </a:prstGeom>
        </p:spPr>
      </p:pic>
      <p:pic>
        <p:nvPicPr>
          <p:cNvPr id="6" name="Image 5">
            <a:extLst>
              <a:ext uri="{FF2B5EF4-FFF2-40B4-BE49-F238E27FC236}">
                <a16:creationId xmlns:a16="http://schemas.microsoft.com/office/drawing/2014/main" id="{0193B938-677A-81AB-E0E6-5AC798FDE044}"/>
              </a:ext>
            </a:extLst>
          </p:cNvPr>
          <p:cNvPicPr>
            <a:picLocks noChangeAspect="1"/>
          </p:cNvPicPr>
          <p:nvPr/>
        </p:nvPicPr>
        <p:blipFill>
          <a:blip r:embed="rId4"/>
          <a:stretch>
            <a:fillRect/>
          </a:stretch>
        </p:blipFill>
        <p:spPr>
          <a:xfrm>
            <a:off x="6104307" y="5497791"/>
            <a:ext cx="295275" cy="1838325"/>
          </a:xfrm>
          <a:prstGeom prst="rect">
            <a:avLst/>
          </a:prstGeom>
        </p:spPr>
      </p:pic>
      <p:sp>
        <p:nvSpPr>
          <p:cNvPr id="3" name="CustomShape 2">
            <a:extLst>
              <a:ext uri="{FF2B5EF4-FFF2-40B4-BE49-F238E27FC236}">
                <a16:creationId xmlns:a16="http://schemas.microsoft.com/office/drawing/2014/main" id="{FFAF6974-8781-6BBF-0CC8-8FC3BFED0395}"/>
              </a:ext>
            </a:extLst>
          </p:cNvPr>
          <p:cNvSpPr/>
          <p:nvPr/>
        </p:nvSpPr>
        <p:spPr>
          <a:xfrm>
            <a:off x="2103341" y="223200"/>
            <a:ext cx="922140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Sécurité et homologation Vitam/VaS</a:t>
            </a:r>
            <a:endParaRPr lang="fr-FR" sz="4000" spc="-1" dirty="0">
              <a:latin typeface="Arial"/>
            </a:endParaRPr>
          </a:p>
        </p:txBody>
      </p:sp>
      <p:grpSp>
        <p:nvGrpSpPr>
          <p:cNvPr id="5" name="Group 9">
            <a:extLst>
              <a:ext uri="{FF2B5EF4-FFF2-40B4-BE49-F238E27FC236}">
                <a16:creationId xmlns:a16="http://schemas.microsoft.com/office/drawing/2014/main" id="{531B9155-774F-134B-41D2-CFF8550947BD}"/>
              </a:ext>
            </a:extLst>
          </p:cNvPr>
          <p:cNvGrpSpPr/>
          <p:nvPr/>
        </p:nvGrpSpPr>
        <p:grpSpPr>
          <a:xfrm>
            <a:off x="6399581" y="1152000"/>
            <a:ext cx="784440" cy="83880"/>
            <a:chOff x="5025600" y="1152000"/>
            <a:chExt cx="784440" cy="83880"/>
          </a:xfrm>
        </p:grpSpPr>
        <p:sp>
          <p:nvSpPr>
            <p:cNvPr id="7" name="CustomShape 10">
              <a:extLst>
                <a:ext uri="{FF2B5EF4-FFF2-40B4-BE49-F238E27FC236}">
                  <a16:creationId xmlns:a16="http://schemas.microsoft.com/office/drawing/2014/main" id="{B2B7AF9D-4850-CDE7-EE8E-ED5E5D68FD09}"/>
                </a:ext>
              </a:extLst>
            </p:cNvPr>
            <p:cNvSpPr/>
            <p:nvPr/>
          </p:nvSpPr>
          <p:spPr>
            <a:xfrm>
              <a:off x="5025600" y="1152000"/>
              <a:ext cx="150840" cy="838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8" name="CustomShape 11">
              <a:extLst>
                <a:ext uri="{FF2B5EF4-FFF2-40B4-BE49-F238E27FC236}">
                  <a16:creationId xmlns:a16="http://schemas.microsoft.com/office/drawing/2014/main" id="{7ED7CE02-1F5B-0B63-6FFC-3FE07254BCD7}"/>
                </a:ext>
              </a:extLst>
            </p:cNvPr>
            <p:cNvSpPr/>
            <p:nvPr/>
          </p:nvSpPr>
          <p:spPr>
            <a:xfrm>
              <a:off x="5246280" y="1152000"/>
              <a:ext cx="271440" cy="838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9" name="CustomShape 12">
              <a:extLst>
                <a:ext uri="{FF2B5EF4-FFF2-40B4-BE49-F238E27FC236}">
                  <a16:creationId xmlns:a16="http://schemas.microsoft.com/office/drawing/2014/main" id="{C3C00E15-D444-F206-CA89-85B7D7F6737B}"/>
                </a:ext>
              </a:extLst>
            </p:cNvPr>
            <p:cNvSpPr/>
            <p:nvPr/>
          </p:nvSpPr>
          <p:spPr>
            <a:xfrm>
              <a:off x="5586480" y="1152000"/>
              <a:ext cx="223560" cy="838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grpSp>
    </p:spTree>
    <p:extLst>
      <p:ext uri="{BB962C8B-B14F-4D97-AF65-F5344CB8AC3E}">
        <p14:creationId xmlns:p14="http://schemas.microsoft.com/office/powerpoint/2010/main" val="312084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AA87F61E-556D-5B84-A722-64C083F98181}"/>
              </a:ext>
            </a:extLst>
          </p:cNvPr>
          <p:cNvGraphicFramePr>
            <a:graphicFrameLocks/>
          </p:cNvGraphicFramePr>
          <p:nvPr/>
        </p:nvGraphicFramePr>
        <p:xfrm>
          <a:off x="1559452" y="1617919"/>
          <a:ext cx="5053793" cy="5475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phique 2">
            <a:extLst>
              <a:ext uri="{FF2B5EF4-FFF2-40B4-BE49-F238E27FC236}">
                <a16:creationId xmlns:a16="http://schemas.microsoft.com/office/drawing/2014/main" id="{BBF9D36F-763F-E5D3-DDB6-C3FD84BAB3E9}"/>
              </a:ext>
            </a:extLst>
          </p:cNvPr>
          <p:cNvGraphicFramePr>
            <a:graphicFrameLocks/>
          </p:cNvGraphicFramePr>
          <p:nvPr/>
        </p:nvGraphicFramePr>
        <p:xfrm>
          <a:off x="6882701" y="1419177"/>
          <a:ext cx="5055066" cy="5902952"/>
        </p:xfrm>
        <a:graphic>
          <a:graphicData uri="http://schemas.openxmlformats.org/drawingml/2006/chart">
            <c:chart xmlns:c="http://schemas.openxmlformats.org/drawingml/2006/chart" xmlns:r="http://schemas.openxmlformats.org/officeDocument/2006/relationships" r:id="rId4"/>
          </a:graphicData>
        </a:graphic>
      </p:graphicFrame>
      <p:sp>
        <p:nvSpPr>
          <p:cNvPr id="4" name="CustomShape 2">
            <a:extLst>
              <a:ext uri="{FF2B5EF4-FFF2-40B4-BE49-F238E27FC236}">
                <a16:creationId xmlns:a16="http://schemas.microsoft.com/office/drawing/2014/main" id="{6F923403-7817-D0A7-0342-9312ECB6591B}"/>
              </a:ext>
            </a:extLst>
          </p:cNvPr>
          <p:cNvSpPr/>
          <p:nvPr/>
        </p:nvSpPr>
        <p:spPr>
          <a:xfrm>
            <a:off x="2103341" y="223200"/>
            <a:ext cx="922140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Usage du service en production (1/2)</a:t>
            </a:r>
            <a:endParaRPr lang="fr-FR" sz="4000" spc="-1" dirty="0">
              <a:latin typeface="Arial"/>
            </a:endParaRPr>
          </a:p>
        </p:txBody>
      </p:sp>
      <p:grpSp>
        <p:nvGrpSpPr>
          <p:cNvPr id="5" name="Group 9">
            <a:extLst>
              <a:ext uri="{FF2B5EF4-FFF2-40B4-BE49-F238E27FC236}">
                <a16:creationId xmlns:a16="http://schemas.microsoft.com/office/drawing/2014/main" id="{F9453F6A-77E7-E5A7-41AA-957C3A979701}"/>
              </a:ext>
            </a:extLst>
          </p:cNvPr>
          <p:cNvGrpSpPr/>
          <p:nvPr/>
        </p:nvGrpSpPr>
        <p:grpSpPr>
          <a:xfrm>
            <a:off x="6399581" y="1152000"/>
            <a:ext cx="784440" cy="83880"/>
            <a:chOff x="5025600" y="1152000"/>
            <a:chExt cx="784440" cy="83880"/>
          </a:xfrm>
        </p:grpSpPr>
        <p:sp>
          <p:nvSpPr>
            <p:cNvPr id="6" name="CustomShape 10">
              <a:extLst>
                <a:ext uri="{FF2B5EF4-FFF2-40B4-BE49-F238E27FC236}">
                  <a16:creationId xmlns:a16="http://schemas.microsoft.com/office/drawing/2014/main" id="{FC281CCD-2B5D-6A10-E729-487CBEEA51D1}"/>
                </a:ext>
              </a:extLst>
            </p:cNvPr>
            <p:cNvSpPr/>
            <p:nvPr/>
          </p:nvSpPr>
          <p:spPr>
            <a:xfrm>
              <a:off x="5025600" y="1152000"/>
              <a:ext cx="150840" cy="838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7" name="CustomShape 11">
              <a:extLst>
                <a:ext uri="{FF2B5EF4-FFF2-40B4-BE49-F238E27FC236}">
                  <a16:creationId xmlns:a16="http://schemas.microsoft.com/office/drawing/2014/main" id="{14B6BC98-F60A-A229-2C52-2CF140C63E82}"/>
                </a:ext>
              </a:extLst>
            </p:cNvPr>
            <p:cNvSpPr/>
            <p:nvPr/>
          </p:nvSpPr>
          <p:spPr>
            <a:xfrm>
              <a:off x="5246280" y="1152000"/>
              <a:ext cx="271440" cy="838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8" name="CustomShape 12">
              <a:extLst>
                <a:ext uri="{FF2B5EF4-FFF2-40B4-BE49-F238E27FC236}">
                  <a16:creationId xmlns:a16="http://schemas.microsoft.com/office/drawing/2014/main" id="{B7589DBC-95B3-437C-8C70-912B8847D711}"/>
                </a:ext>
              </a:extLst>
            </p:cNvPr>
            <p:cNvSpPr/>
            <p:nvPr/>
          </p:nvSpPr>
          <p:spPr>
            <a:xfrm>
              <a:off x="5586480" y="1152000"/>
              <a:ext cx="223560" cy="838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grpSp>
    </p:spTree>
    <p:extLst>
      <p:ext uri="{BB962C8B-B14F-4D97-AF65-F5344CB8AC3E}">
        <p14:creationId xmlns:p14="http://schemas.microsoft.com/office/powerpoint/2010/main" val="2657366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1538596" y="5458810"/>
            <a:ext cx="3750900" cy="1477328"/>
          </a:xfrm>
          <a:prstGeom prst="rect">
            <a:avLst/>
          </a:prstGeom>
          <a:noFill/>
          <a:ln>
            <a:solidFill>
              <a:srgbClr val="843F89"/>
            </a:solidFill>
          </a:ln>
        </p:spPr>
        <p:txBody>
          <a:bodyPr wrap="square" rtlCol="0">
            <a:spAutoFit/>
          </a:bodyPr>
          <a:lstStyle/>
          <a:p>
            <a:pPr lvl="0" algn="ctr">
              <a:defRPr/>
            </a:pPr>
            <a:r>
              <a:rPr lang="fr-FR" spc="-1" dirty="0">
                <a:solidFill>
                  <a:srgbClr val="000000"/>
                </a:solidFill>
                <a:latin typeface="Quicksand"/>
                <a:ea typeface="Calibri"/>
              </a:rPr>
              <a:t>Taille maximale du SIP versé : 196,41 Go</a:t>
            </a:r>
            <a:endParaRPr lang="fr-FR" spc="-1" dirty="0">
              <a:solidFill>
                <a:prstClr val="black"/>
              </a:solidFill>
            </a:endParaRPr>
          </a:p>
          <a:p>
            <a:pPr lvl="0" algn="ctr">
              <a:defRPr/>
            </a:pPr>
            <a:r>
              <a:rPr lang="fr-FR" spc="-1" dirty="0">
                <a:solidFill>
                  <a:srgbClr val="000000"/>
                </a:solidFill>
                <a:latin typeface="Quicksand"/>
                <a:ea typeface="Calibri"/>
              </a:rPr>
              <a:t>(26 000 objets, 5 h 15 avec téléchargement et 1h15 pour les contrôles)</a:t>
            </a:r>
          </a:p>
        </p:txBody>
      </p:sp>
      <p:graphicFrame>
        <p:nvGraphicFramePr>
          <p:cNvPr id="16" name="Graphique 15"/>
          <p:cNvGraphicFramePr/>
          <p:nvPr/>
        </p:nvGraphicFramePr>
        <p:xfrm>
          <a:off x="5564667" y="1632030"/>
          <a:ext cx="6334939" cy="6007158"/>
        </p:xfrm>
        <a:graphic>
          <a:graphicData uri="http://schemas.openxmlformats.org/drawingml/2006/chart">
            <c:chart xmlns:c="http://schemas.openxmlformats.org/drawingml/2006/chart" xmlns:r="http://schemas.openxmlformats.org/officeDocument/2006/relationships" r:id="rId3"/>
          </a:graphicData>
        </a:graphic>
      </p:graphicFrame>
      <p:sp>
        <p:nvSpPr>
          <p:cNvPr id="2" name="CustomShape 2">
            <a:extLst>
              <a:ext uri="{FF2B5EF4-FFF2-40B4-BE49-F238E27FC236}">
                <a16:creationId xmlns:a16="http://schemas.microsoft.com/office/drawing/2014/main" id="{9E3CC3D8-3EE9-AAB7-22B9-D23BC5992975}"/>
              </a:ext>
            </a:extLst>
          </p:cNvPr>
          <p:cNvSpPr/>
          <p:nvPr/>
        </p:nvSpPr>
        <p:spPr>
          <a:xfrm>
            <a:off x="2103341" y="223200"/>
            <a:ext cx="922140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Usage du service en production (2/2)</a:t>
            </a:r>
            <a:endParaRPr lang="fr-FR" sz="4000" spc="-1" dirty="0">
              <a:latin typeface="Arial"/>
            </a:endParaRPr>
          </a:p>
        </p:txBody>
      </p:sp>
      <p:grpSp>
        <p:nvGrpSpPr>
          <p:cNvPr id="3" name="Group 9">
            <a:extLst>
              <a:ext uri="{FF2B5EF4-FFF2-40B4-BE49-F238E27FC236}">
                <a16:creationId xmlns:a16="http://schemas.microsoft.com/office/drawing/2014/main" id="{73830F10-ADBE-732D-E1A7-4A42D68A093B}"/>
              </a:ext>
            </a:extLst>
          </p:cNvPr>
          <p:cNvGrpSpPr/>
          <p:nvPr/>
        </p:nvGrpSpPr>
        <p:grpSpPr>
          <a:xfrm>
            <a:off x="6399581" y="1152000"/>
            <a:ext cx="784440" cy="83880"/>
            <a:chOff x="5025600" y="1152000"/>
            <a:chExt cx="784440" cy="83880"/>
          </a:xfrm>
        </p:grpSpPr>
        <p:sp>
          <p:nvSpPr>
            <p:cNvPr id="4" name="CustomShape 10">
              <a:extLst>
                <a:ext uri="{FF2B5EF4-FFF2-40B4-BE49-F238E27FC236}">
                  <a16:creationId xmlns:a16="http://schemas.microsoft.com/office/drawing/2014/main" id="{2BB0C080-E52D-D3EC-B1E3-9EAF1476771D}"/>
                </a:ext>
              </a:extLst>
            </p:cNvPr>
            <p:cNvSpPr/>
            <p:nvPr/>
          </p:nvSpPr>
          <p:spPr>
            <a:xfrm>
              <a:off x="5025600" y="1152000"/>
              <a:ext cx="150840" cy="8388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5" name="CustomShape 11">
              <a:extLst>
                <a:ext uri="{FF2B5EF4-FFF2-40B4-BE49-F238E27FC236}">
                  <a16:creationId xmlns:a16="http://schemas.microsoft.com/office/drawing/2014/main" id="{4D6295C9-77D3-CF07-1720-62D5CC847E88}"/>
                </a:ext>
              </a:extLst>
            </p:cNvPr>
            <p:cNvSpPr/>
            <p:nvPr/>
          </p:nvSpPr>
          <p:spPr>
            <a:xfrm>
              <a:off x="5246280" y="1152000"/>
              <a:ext cx="271440" cy="8388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6" name="CustomShape 12">
              <a:extLst>
                <a:ext uri="{FF2B5EF4-FFF2-40B4-BE49-F238E27FC236}">
                  <a16:creationId xmlns:a16="http://schemas.microsoft.com/office/drawing/2014/main" id="{90C9CD34-6D27-D074-9072-9FCECD9815F4}"/>
                </a:ext>
              </a:extLst>
            </p:cNvPr>
            <p:cNvSpPr/>
            <p:nvPr/>
          </p:nvSpPr>
          <p:spPr>
            <a:xfrm>
              <a:off x="5586480" y="1152000"/>
              <a:ext cx="223560" cy="8388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grpSp>
    </p:spTree>
    <p:extLst>
      <p:ext uri="{BB962C8B-B14F-4D97-AF65-F5344CB8AC3E}">
        <p14:creationId xmlns:p14="http://schemas.microsoft.com/office/powerpoint/2010/main" val="7358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Police, graphisme&#10;&#10;Description générée automatiquement">
            <a:extLst>
              <a:ext uri="{FF2B5EF4-FFF2-40B4-BE49-F238E27FC236}">
                <a16:creationId xmlns:a16="http://schemas.microsoft.com/office/drawing/2014/main" id="{4E13E5A3-5263-D99C-EC5C-EF0D753BFDD3}"/>
              </a:ext>
            </a:extLst>
          </p:cNvPr>
          <p:cNvPicPr>
            <a:picLocks noChangeAspect="1"/>
          </p:cNvPicPr>
          <p:nvPr/>
        </p:nvPicPr>
        <p:blipFill>
          <a:blip r:embed="rId2"/>
          <a:stretch>
            <a:fillRect/>
          </a:stretch>
        </p:blipFill>
        <p:spPr>
          <a:xfrm>
            <a:off x="8625421" y="1195565"/>
            <a:ext cx="1651467" cy="1674285"/>
          </a:xfrm>
          <a:prstGeom prst="rect">
            <a:avLst/>
          </a:prstGeom>
        </p:spPr>
      </p:pic>
      <p:sp>
        <p:nvSpPr>
          <p:cNvPr id="2" name="ZoneTexte 1">
            <a:extLst>
              <a:ext uri="{FF2B5EF4-FFF2-40B4-BE49-F238E27FC236}">
                <a16:creationId xmlns:a16="http://schemas.microsoft.com/office/drawing/2014/main" id="{1F36CF4F-F151-961C-F5AD-24F90BAB84AA}"/>
              </a:ext>
            </a:extLst>
          </p:cNvPr>
          <p:cNvSpPr txBox="1"/>
          <p:nvPr/>
        </p:nvSpPr>
        <p:spPr>
          <a:xfrm>
            <a:off x="-2616" y="1051740"/>
            <a:ext cx="8665029" cy="6507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solidFill>
                  <a:prstClr val="black"/>
                </a:solidFill>
                <a:latin typeface="Calibri"/>
                <a:ea typeface="DejaVu Sans"/>
                <a:cs typeface="Calibri"/>
              </a:rPr>
              <a:t>5 </a:t>
            </a:r>
            <a:r>
              <a:rPr lang="en-US" sz="2000" b="1" dirty="0" err="1">
                <a:solidFill>
                  <a:prstClr val="black"/>
                </a:solidFill>
                <a:latin typeface="Calibri"/>
                <a:ea typeface="DejaVu Sans"/>
                <a:cs typeface="Calibri"/>
              </a:rPr>
              <a:t>jours</a:t>
            </a:r>
            <a:r>
              <a:rPr lang="en-US" sz="2000" b="1" dirty="0">
                <a:solidFill>
                  <a:prstClr val="black"/>
                </a:solidFill>
                <a:latin typeface="Calibri"/>
                <a:ea typeface="DejaVu Sans"/>
                <a:cs typeface="Calibri"/>
              </a:rPr>
              <a:t> de </a:t>
            </a:r>
            <a:r>
              <a:rPr lang="en-US" sz="2000" b="1" dirty="0" err="1">
                <a:solidFill>
                  <a:prstClr val="black"/>
                </a:solidFill>
                <a:latin typeface="Calibri"/>
                <a:ea typeface="DejaVu Sans"/>
                <a:cs typeface="Calibri"/>
              </a:rPr>
              <a:t>webinaires</a:t>
            </a:r>
            <a:r>
              <a:rPr lang="en-US" sz="2000" b="1" dirty="0">
                <a:solidFill>
                  <a:prstClr val="black"/>
                </a:solidFill>
                <a:latin typeface="Calibri"/>
                <a:ea typeface="DejaVu Sans"/>
                <a:cs typeface="Calibri"/>
              </a:rPr>
              <a:t> :</a:t>
            </a:r>
          </a:p>
          <a:p>
            <a:pPr marL="342900" indent="-342900">
              <a:lnSpc>
                <a:spcPct val="150000"/>
              </a:lnSpc>
              <a:buFont typeface="Arial"/>
              <a:buChar char="•"/>
            </a:pPr>
            <a:r>
              <a:rPr lang="en-US" sz="2000" dirty="0" err="1">
                <a:solidFill>
                  <a:prstClr val="black"/>
                </a:solidFill>
                <a:latin typeface="Calibri"/>
                <a:ea typeface="DejaVu Sans"/>
                <a:cs typeface="Calibri"/>
              </a:rPr>
              <a:t>Lundi</a:t>
            </a:r>
            <a:r>
              <a:rPr lang="en-US" sz="2000" dirty="0">
                <a:solidFill>
                  <a:prstClr val="black"/>
                </a:solidFill>
                <a:latin typeface="Calibri"/>
                <a:ea typeface="DejaVu Sans"/>
                <a:cs typeface="Calibri"/>
              </a:rPr>
              <a:t> 18 </a:t>
            </a:r>
            <a:r>
              <a:rPr lang="en-US" sz="2000" dirty="0" err="1">
                <a:solidFill>
                  <a:prstClr val="black"/>
                </a:solidFill>
                <a:latin typeface="Calibri"/>
                <a:ea typeface="DejaVu Sans"/>
                <a:cs typeface="Calibri"/>
              </a:rPr>
              <a:t>novembre</a:t>
            </a:r>
            <a:r>
              <a:rPr lang="en-US" sz="2000" dirty="0">
                <a:solidFill>
                  <a:prstClr val="black"/>
                </a:solidFill>
                <a:latin typeface="Calibri"/>
                <a:ea typeface="DejaVu Sans"/>
                <a:cs typeface="Calibri"/>
              </a:rPr>
              <a:t> matin :</a:t>
            </a:r>
            <a:r>
              <a:rPr lang="en-US" sz="2000" dirty="0">
                <a:solidFill>
                  <a:srgbClr val="888888"/>
                </a:solidFill>
                <a:latin typeface="Calibri"/>
                <a:ea typeface="DejaVu Sans"/>
                <a:cs typeface="Calibri"/>
              </a:rPr>
              <a:t> </a:t>
            </a:r>
            <a:r>
              <a:rPr lang="en-US" sz="2000" u="sng" dirty="0">
                <a:solidFill>
                  <a:srgbClr val="005DB4"/>
                </a:solidFill>
                <a:latin typeface="Calibri"/>
                <a:ea typeface="DejaVu Sans"/>
                <a:cs typeface="Calibri"/>
                <a:hlinkClick r:id="rId3">
                  <a:extLst>
                    <a:ext uri="{A12FA001-AC4F-418D-AE19-62706E023703}">
                      <ahyp:hlinkClr xmlns:ahyp="http://schemas.microsoft.com/office/drawing/2018/hyperlinkcolor" val="tx"/>
                    </a:ext>
                  </a:extLst>
                </a:hlinkClick>
              </a:rPr>
              <a:t>Le </a:t>
            </a:r>
            <a:r>
              <a:rPr lang="en-US" sz="2000" u="sng" dirty="0" err="1">
                <a:solidFill>
                  <a:srgbClr val="005DB4"/>
                </a:solidFill>
                <a:latin typeface="Calibri"/>
                <a:ea typeface="DejaVu Sans"/>
                <a:cs typeface="Calibri"/>
                <a:hlinkClick r:id="rId3">
                  <a:extLst>
                    <a:ext uri="{A12FA001-AC4F-418D-AE19-62706E023703}">
                      <ahyp:hlinkClr xmlns:ahyp="http://schemas.microsoft.com/office/drawing/2018/hyperlinkcolor" val="tx"/>
                    </a:ext>
                  </a:extLst>
                </a:hlinkClick>
              </a:rPr>
              <a:t>Programme</a:t>
            </a:r>
            <a:r>
              <a:rPr lang="en-US" sz="2000" u="sng" dirty="0">
                <a:solidFill>
                  <a:srgbClr val="005DB4"/>
                </a:solidFill>
                <a:latin typeface="Calibri"/>
                <a:ea typeface="DejaVu Sans"/>
                <a:cs typeface="Calibri"/>
                <a:hlinkClick r:id="rId3">
                  <a:extLst>
                    <a:ext uri="{A12FA001-AC4F-418D-AE19-62706E023703}">
                      <ahyp:hlinkClr xmlns:ahyp="http://schemas.microsoft.com/office/drawing/2018/hyperlinkcolor" val="tx"/>
                    </a:ext>
                  </a:extLst>
                </a:hlinkClick>
              </a:rPr>
              <a:t> Vitam </a:t>
            </a:r>
            <a:r>
              <a:rPr lang="en-US" sz="2000" u="sng" dirty="0" err="1">
                <a:solidFill>
                  <a:srgbClr val="005DB4"/>
                </a:solidFill>
                <a:latin typeface="Calibri"/>
                <a:ea typeface="DejaVu Sans"/>
                <a:cs typeface="Calibri"/>
                <a:hlinkClick r:id="rId3">
                  <a:extLst>
                    <a:ext uri="{A12FA001-AC4F-418D-AE19-62706E023703}">
                      <ahyp:hlinkClr xmlns:ahyp="http://schemas.microsoft.com/office/drawing/2018/hyperlinkcolor" val="tx"/>
                    </a:ext>
                  </a:extLst>
                </a:hlinkClick>
              </a:rPr>
              <a:t>aujourd’hui</a:t>
            </a:r>
            <a:r>
              <a:rPr lang="en-US" sz="2000" dirty="0">
                <a:solidFill>
                  <a:srgbClr val="888888"/>
                </a:solidFill>
                <a:latin typeface="Calibri"/>
                <a:ea typeface="DejaVu Sans"/>
                <a:cs typeface="Calibri"/>
              </a:rPr>
              <a:t> </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Lundi</a:t>
            </a:r>
            <a:r>
              <a:rPr lang="en-US" sz="2000" dirty="0">
                <a:solidFill>
                  <a:prstClr val="black"/>
                </a:solidFill>
                <a:latin typeface="Calibri"/>
                <a:ea typeface="DejaVu Sans"/>
                <a:cs typeface="Calibri"/>
              </a:rPr>
              <a:t> 18 </a:t>
            </a:r>
            <a:r>
              <a:rPr lang="en-US" sz="2000" dirty="0" err="1">
                <a:solidFill>
                  <a:prstClr val="black"/>
                </a:solidFill>
                <a:latin typeface="Calibri"/>
                <a:ea typeface="DejaVu Sans"/>
                <a:cs typeface="Calibri"/>
              </a:rPr>
              <a:t>novembre</a:t>
            </a:r>
            <a:r>
              <a:rPr lang="en-US" sz="2000" dirty="0">
                <a:solidFill>
                  <a:prstClr val="black"/>
                </a:solidFill>
                <a:latin typeface="Calibri"/>
                <a:ea typeface="DejaVu Sans"/>
                <a:cs typeface="Calibri"/>
              </a:rPr>
              <a:t> après-midi :</a:t>
            </a:r>
            <a:r>
              <a:rPr lang="en-US" sz="2000" dirty="0">
                <a:solidFill>
                  <a:srgbClr val="888888"/>
                </a:solidFill>
                <a:latin typeface="Calibri"/>
                <a:ea typeface="DejaVu Sans"/>
                <a:cs typeface="Calibri"/>
              </a:rPr>
              <a:t> </a:t>
            </a:r>
            <a:r>
              <a:rPr lang="en-US" sz="2000" u="sng" dirty="0">
                <a:solidFill>
                  <a:srgbClr val="005DB4"/>
                </a:solidFill>
                <a:latin typeface="Calibri"/>
                <a:ea typeface="DejaVu Sans"/>
                <a:cs typeface="Calibri"/>
                <a:hlinkClick r:id="rId4">
                  <a:extLst>
                    <a:ext uri="{A12FA001-AC4F-418D-AE19-62706E023703}">
                      <ahyp:hlinkClr xmlns:ahyp="http://schemas.microsoft.com/office/drawing/2018/hyperlinkcolor" val="tx"/>
                    </a:ext>
                  </a:extLst>
                </a:hlinkClick>
              </a:rPr>
              <a:t>Vitam accessible </a:t>
            </a:r>
            <a:r>
              <a:rPr lang="en-US" sz="2000" u="sng" dirty="0" err="1">
                <a:solidFill>
                  <a:srgbClr val="005DB4"/>
                </a:solidFill>
                <a:latin typeface="Calibri"/>
                <a:ea typeface="DejaVu Sans"/>
                <a:cs typeface="Calibri"/>
                <a:hlinkClick r:id="rId4">
                  <a:extLst>
                    <a:ext uri="{A12FA001-AC4F-418D-AE19-62706E023703}">
                      <ahyp:hlinkClr xmlns:ahyp="http://schemas.microsoft.com/office/drawing/2018/hyperlinkcolor" val="tx"/>
                    </a:ext>
                  </a:extLst>
                </a:hlinkClick>
              </a:rPr>
              <a:t>en</a:t>
            </a:r>
            <a:r>
              <a:rPr lang="en-US" sz="2000" u="sng" dirty="0">
                <a:solidFill>
                  <a:srgbClr val="005DB4"/>
                </a:solidFill>
                <a:latin typeface="Calibri"/>
                <a:ea typeface="DejaVu Sans"/>
                <a:cs typeface="Calibri"/>
                <a:hlinkClick r:id="rId4">
                  <a:extLst>
                    <a:ext uri="{A12FA001-AC4F-418D-AE19-62706E023703}">
                      <ahyp:hlinkClr xmlns:ahyp="http://schemas.microsoft.com/office/drawing/2018/hyperlinkcolor" val="tx"/>
                    </a:ext>
                  </a:extLst>
                </a:hlinkClick>
              </a:rPr>
              <a:t> service</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a:solidFill>
                  <a:prstClr val="black"/>
                </a:solidFill>
                <a:latin typeface="Calibri"/>
                <a:ea typeface="DejaVu Sans"/>
                <a:cs typeface="Calibri"/>
              </a:rPr>
              <a:t>Mardi 26 </a:t>
            </a:r>
            <a:r>
              <a:rPr lang="en-US" sz="2000" dirty="0" err="1">
                <a:solidFill>
                  <a:prstClr val="black"/>
                </a:solidFill>
                <a:latin typeface="Calibri"/>
                <a:ea typeface="DejaVu Sans"/>
                <a:cs typeface="Calibri"/>
              </a:rPr>
              <a:t>novembre</a:t>
            </a:r>
            <a:r>
              <a:rPr lang="en-US" sz="2000" dirty="0">
                <a:solidFill>
                  <a:prstClr val="black"/>
                </a:solidFill>
                <a:latin typeface="Calibri"/>
                <a:ea typeface="DejaVu Sans"/>
                <a:cs typeface="Calibri"/>
              </a:rPr>
              <a:t> matin :</a:t>
            </a:r>
            <a:r>
              <a:rPr lang="en-US" sz="2000" dirty="0">
                <a:solidFill>
                  <a:srgbClr val="888888"/>
                </a:solidFill>
                <a:latin typeface="Calibri"/>
                <a:ea typeface="DejaVu Sans"/>
                <a:cs typeface="Calibri"/>
              </a:rPr>
              <a:t> </a:t>
            </a:r>
            <a:r>
              <a:rPr lang="en-US" sz="2000" u="sng" dirty="0" err="1">
                <a:solidFill>
                  <a:srgbClr val="005DB4"/>
                </a:solidFill>
                <a:latin typeface="Calibri"/>
                <a:ea typeface="DejaVu Sans"/>
                <a:cs typeface="Calibri"/>
                <a:hlinkClick r:id="rId5">
                  <a:extLst>
                    <a:ext uri="{A12FA001-AC4F-418D-AE19-62706E023703}">
                      <ahyp:hlinkClr xmlns:ahyp="http://schemas.microsoft.com/office/drawing/2018/hyperlinkcolor" val="tx"/>
                    </a:ext>
                  </a:extLst>
                </a:hlinkClick>
              </a:rPr>
              <a:t>Nouveautés</a:t>
            </a:r>
            <a:r>
              <a:rPr lang="en-US" sz="2000" u="sng" dirty="0">
                <a:solidFill>
                  <a:srgbClr val="005DB4"/>
                </a:solidFill>
                <a:latin typeface="Calibri"/>
                <a:ea typeface="DejaVu Sans"/>
                <a:cs typeface="Calibri"/>
                <a:hlinkClick r:id="rId5">
                  <a:extLst>
                    <a:ext uri="{A12FA001-AC4F-418D-AE19-62706E023703}">
                      <ahyp:hlinkClr xmlns:ahyp="http://schemas.microsoft.com/office/drawing/2018/hyperlinkcolor" val="tx"/>
                    </a:ext>
                  </a:extLst>
                </a:hlinkClick>
              </a:rPr>
              <a:t> de la version v8.0 de Vitam</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a:solidFill>
                  <a:prstClr val="black"/>
                </a:solidFill>
                <a:latin typeface="Calibri"/>
                <a:ea typeface="DejaVu Sans"/>
                <a:cs typeface="Calibri"/>
              </a:rPr>
              <a:t>Mardi 26 </a:t>
            </a:r>
            <a:r>
              <a:rPr lang="en-US" sz="2000" dirty="0" err="1">
                <a:solidFill>
                  <a:prstClr val="black"/>
                </a:solidFill>
                <a:latin typeface="Calibri"/>
                <a:ea typeface="DejaVu Sans"/>
                <a:cs typeface="Calibri"/>
              </a:rPr>
              <a:t>novembre</a:t>
            </a:r>
            <a:r>
              <a:rPr lang="en-US" sz="2000" dirty="0">
                <a:solidFill>
                  <a:prstClr val="black"/>
                </a:solidFill>
                <a:latin typeface="Calibri"/>
                <a:ea typeface="DejaVu Sans"/>
                <a:cs typeface="Calibri"/>
              </a:rPr>
              <a:t> après-midi :</a:t>
            </a:r>
            <a:r>
              <a:rPr lang="en-US" sz="2000" dirty="0">
                <a:solidFill>
                  <a:srgbClr val="888888"/>
                </a:solidFill>
                <a:latin typeface="Calibri"/>
                <a:ea typeface="DejaVu Sans"/>
                <a:cs typeface="Calibri"/>
              </a:rPr>
              <a:t> </a:t>
            </a:r>
            <a:r>
              <a:rPr lang="en-US" sz="2000" u="sng" dirty="0">
                <a:solidFill>
                  <a:srgbClr val="005DB4"/>
                </a:solidFill>
                <a:latin typeface="Calibri"/>
                <a:ea typeface="DejaVu Sans"/>
                <a:cs typeface="Calibri"/>
                <a:hlinkClick r:id="rId6">
                  <a:extLst>
                    <a:ext uri="{A12FA001-AC4F-418D-AE19-62706E023703}">
                      <ahyp:hlinkClr xmlns:ahyp="http://schemas.microsoft.com/office/drawing/2018/hyperlinkcolor" val="tx"/>
                    </a:ext>
                  </a:extLst>
                </a:hlinkClick>
              </a:rPr>
              <a:t>La </a:t>
            </a:r>
            <a:r>
              <a:rPr lang="en-US" sz="2000" u="sng" dirty="0" err="1">
                <a:solidFill>
                  <a:srgbClr val="005DB4"/>
                </a:solidFill>
                <a:latin typeface="Calibri"/>
                <a:ea typeface="DejaVu Sans"/>
                <a:cs typeface="Calibri"/>
                <a:hlinkClick r:id="rId6">
                  <a:extLst>
                    <a:ext uri="{A12FA001-AC4F-418D-AE19-62706E023703}">
                      <ahyp:hlinkClr xmlns:ahyp="http://schemas.microsoft.com/office/drawing/2018/hyperlinkcolor" val="tx"/>
                    </a:ext>
                  </a:extLst>
                </a:hlinkClick>
              </a:rPr>
              <a:t>collecte</a:t>
            </a:r>
            <a:r>
              <a:rPr lang="en-US" sz="2000" u="sng" dirty="0">
                <a:solidFill>
                  <a:srgbClr val="005DB4"/>
                </a:solidFill>
                <a:latin typeface="Calibri"/>
                <a:ea typeface="DejaVu Sans"/>
                <a:cs typeface="Calibri"/>
                <a:hlinkClick r:id="rId6">
                  <a:extLst>
                    <a:ext uri="{A12FA001-AC4F-418D-AE19-62706E023703}">
                      <ahyp:hlinkClr xmlns:ahyp="http://schemas.microsoft.com/office/drawing/2018/hyperlinkcolor" val="tx"/>
                    </a:ext>
                  </a:extLst>
                </a:hlinkClick>
              </a:rPr>
              <a:t> des archives </a:t>
            </a:r>
            <a:r>
              <a:rPr lang="en-US" sz="2000" u="sng" dirty="0" err="1">
                <a:solidFill>
                  <a:srgbClr val="005DB4"/>
                </a:solidFill>
                <a:latin typeface="Calibri"/>
                <a:ea typeface="DejaVu Sans"/>
                <a:cs typeface="Calibri"/>
                <a:hlinkClick r:id="rId6">
                  <a:extLst>
                    <a:ext uri="{A12FA001-AC4F-418D-AE19-62706E023703}">
                      <ahyp:hlinkClr xmlns:ahyp="http://schemas.microsoft.com/office/drawing/2018/hyperlinkcolor" val="tx"/>
                    </a:ext>
                  </a:extLst>
                </a:hlinkClick>
              </a:rPr>
              <a:t>en</a:t>
            </a:r>
            <a:r>
              <a:rPr lang="en-US" sz="2000" u="sng" dirty="0">
                <a:solidFill>
                  <a:srgbClr val="005DB4"/>
                </a:solidFill>
                <a:latin typeface="Calibri"/>
                <a:ea typeface="DejaVu Sans"/>
                <a:cs typeface="Calibri"/>
                <a:hlinkClick r:id="rId6">
                  <a:extLst>
                    <a:ext uri="{A12FA001-AC4F-418D-AE19-62706E023703}">
                      <ahyp:hlinkClr xmlns:ahyp="http://schemas.microsoft.com/office/drawing/2018/hyperlinkcolor" val="tx"/>
                    </a:ext>
                  </a:extLst>
                </a:hlinkClick>
              </a:rPr>
              <a:t> mode flux</a:t>
            </a:r>
            <a:endParaRPr lang="en-US" sz="2000" dirty="0">
              <a:solidFill>
                <a:srgbClr val="888888"/>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Mercredi</a:t>
            </a:r>
            <a:r>
              <a:rPr lang="en-US" sz="2000" dirty="0">
                <a:solidFill>
                  <a:prstClr val="black"/>
                </a:solidFill>
                <a:latin typeface="Calibri"/>
                <a:ea typeface="DejaVu Sans"/>
                <a:cs typeface="Calibri"/>
              </a:rPr>
              <a:t> 4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matin : </a:t>
            </a:r>
            <a:r>
              <a:rPr lang="en-US" sz="2000" u="sng" dirty="0">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Atelier </a:t>
            </a:r>
            <a:r>
              <a:rPr lang="en-US" sz="2000" u="sng" dirty="0" err="1">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dédié</a:t>
            </a:r>
            <a:r>
              <a:rPr lang="en-US" sz="2000" u="sng" dirty="0">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 aux </a:t>
            </a:r>
            <a:r>
              <a:rPr lang="en-US" sz="2000" u="sng" dirty="0" err="1">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entreprises</a:t>
            </a:r>
            <a:r>
              <a:rPr lang="en-US" sz="2000" u="sng" dirty="0">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 du </a:t>
            </a:r>
            <a:r>
              <a:rPr lang="en-US" sz="2000" u="sng" dirty="0" err="1">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secteur</a:t>
            </a:r>
            <a:r>
              <a:rPr lang="en-US" sz="2000" u="sng" dirty="0">
                <a:solidFill>
                  <a:srgbClr val="005DB4"/>
                </a:solidFill>
                <a:latin typeface="Calibri"/>
                <a:ea typeface="DejaVu Sans"/>
                <a:cs typeface="Calibri"/>
                <a:hlinkClick r:id="rId7">
                  <a:extLst>
                    <a:ext uri="{A12FA001-AC4F-418D-AE19-62706E023703}">
                      <ahyp:hlinkClr xmlns:ahyp="http://schemas.microsoft.com/office/drawing/2018/hyperlinkcolor" val="tx"/>
                    </a:ext>
                  </a:extLst>
                </a:hlinkClick>
              </a:rPr>
              <a:t> numérique (ESN)</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Mercredi</a:t>
            </a:r>
            <a:r>
              <a:rPr lang="en-US" sz="2000" dirty="0">
                <a:solidFill>
                  <a:prstClr val="black"/>
                </a:solidFill>
                <a:latin typeface="Calibri"/>
                <a:ea typeface="DejaVu Sans"/>
                <a:cs typeface="Calibri"/>
              </a:rPr>
              <a:t> 4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après-midi : </a:t>
            </a:r>
            <a:r>
              <a:rPr lang="en-US" sz="2000" u="sng" dirty="0" err="1">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L’archivage</a:t>
            </a:r>
            <a:r>
              <a:rPr lang="en-US" sz="2000" u="sng" dirty="0">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en</a:t>
            </a:r>
            <a:r>
              <a:rPr lang="en-US" sz="2000" u="sng" dirty="0">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 mode </a:t>
            </a:r>
            <a:r>
              <a:rPr lang="en-US" sz="2000" u="sng" dirty="0" err="1">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mutualisé</a:t>
            </a:r>
            <a:r>
              <a:rPr lang="en-US" sz="2000" u="sng" dirty="0">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8">
                  <a:extLst>
                    <a:ext uri="{A12FA001-AC4F-418D-AE19-62706E023703}">
                      <ahyp:hlinkClr xmlns:ahyp="http://schemas.microsoft.com/office/drawing/2018/hyperlinkcolor" val="tx"/>
                    </a:ext>
                  </a:extLst>
                </a:hlinkClick>
              </a:rPr>
              <a:t>exemples</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Jeudi</a:t>
            </a:r>
            <a:r>
              <a:rPr lang="en-US" sz="2000" dirty="0">
                <a:solidFill>
                  <a:prstClr val="black"/>
                </a:solidFill>
                <a:latin typeface="Calibri"/>
                <a:ea typeface="DejaVu Sans"/>
                <a:cs typeface="Calibri"/>
              </a:rPr>
              <a:t> 12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matin :</a:t>
            </a:r>
            <a:r>
              <a:rPr lang="en-US" sz="2000" dirty="0">
                <a:solidFill>
                  <a:srgbClr val="888888"/>
                </a:solidFill>
                <a:latin typeface="Calibri"/>
                <a:ea typeface="DejaVu Sans"/>
                <a:cs typeface="Calibri"/>
              </a:rPr>
              <a:t> </a:t>
            </a:r>
            <a:r>
              <a:rPr lang="en-US" sz="2000" u="sng" dirty="0">
                <a:solidFill>
                  <a:srgbClr val="005DB4"/>
                </a:solidFill>
                <a:latin typeface="Calibri"/>
                <a:ea typeface="DejaVu Sans"/>
                <a:cs typeface="Calibri"/>
                <a:hlinkClick r:id="rId9">
                  <a:extLst>
                    <a:ext uri="{A12FA001-AC4F-418D-AE19-62706E023703}">
                      <ahyp:hlinkClr xmlns:ahyp="http://schemas.microsoft.com/office/drawing/2018/hyperlinkcolor" val="tx"/>
                    </a:ext>
                  </a:extLst>
                </a:hlinkClick>
              </a:rPr>
              <a:t>La </a:t>
            </a:r>
            <a:r>
              <a:rPr lang="en-US" sz="2000" u="sng" dirty="0" err="1">
                <a:solidFill>
                  <a:srgbClr val="005DB4"/>
                </a:solidFill>
                <a:latin typeface="Calibri"/>
                <a:ea typeface="DejaVu Sans"/>
                <a:cs typeface="Calibri"/>
                <a:hlinkClick r:id="rId9">
                  <a:extLst>
                    <a:ext uri="{A12FA001-AC4F-418D-AE19-62706E023703}">
                      <ahyp:hlinkClr xmlns:ahyp="http://schemas.microsoft.com/office/drawing/2018/hyperlinkcolor" val="tx"/>
                    </a:ext>
                  </a:extLst>
                </a:hlinkClick>
              </a:rPr>
              <a:t>conteneurisation</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Jeudi</a:t>
            </a:r>
            <a:r>
              <a:rPr lang="en-US" sz="2000" dirty="0">
                <a:solidFill>
                  <a:prstClr val="black"/>
                </a:solidFill>
                <a:latin typeface="Calibri"/>
                <a:ea typeface="DejaVu Sans"/>
                <a:cs typeface="Calibri"/>
              </a:rPr>
              <a:t> 12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après-midi :</a:t>
            </a:r>
            <a:r>
              <a:rPr lang="en-US" sz="2000" dirty="0">
                <a:solidFill>
                  <a:srgbClr val="888888"/>
                </a:solidFill>
                <a:latin typeface="Calibri"/>
                <a:ea typeface="DejaVu Sans"/>
                <a:cs typeface="Calibri"/>
              </a:rPr>
              <a:t> </a:t>
            </a:r>
            <a:r>
              <a:rPr lang="en-US" sz="2000" u="sng" dirty="0" err="1">
                <a:solidFill>
                  <a:srgbClr val="005DB4"/>
                </a:solidFill>
                <a:latin typeface="Calibri"/>
                <a:ea typeface="DejaVu Sans"/>
                <a:cs typeface="Calibri"/>
                <a:hlinkClick r:id="rId10">
                  <a:extLst>
                    <a:ext uri="{A12FA001-AC4F-418D-AE19-62706E023703}">
                      <ahyp:hlinkClr xmlns:ahyp="http://schemas.microsoft.com/office/drawing/2018/hyperlinkcolor" val="tx"/>
                    </a:ext>
                  </a:extLst>
                </a:hlinkClick>
              </a:rPr>
              <a:t>ReSIP</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Vendredi</a:t>
            </a:r>
            <a:r>
              <a:rPr lang="en-US" sz="2000" dirty="0">
                <a:solidFill>
                  <a:prstClr val="black"/>
                </a:solidFill>
                <a:latin typeface="Calibri"/>
                <a:ea typeface="DejaVu Sans"/>
                <a:cs typeface="Calibri"/>
              </a:rPr>
              <a:t> 20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matin : </a:t>
            </a:r>
            <a:r>
              <a:rPr lang="en-US" sz="2000" u="sng" dirty="0" err="1">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Profil</a:t>
            </a:r>
            <a:r>
              <a:rPr lang="en-US" sz="2000" u="sng" dirty="0">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d’archivage</a:t>
            </a:r>
            <a:r>
              <a:rPr lang="en-US" sz="2000" u="sng" dirty="0">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 et </a:t>
            </a:r>
            <a:r>
              <a:rPr lang="en-US" sz="2000" u="sng" dirty="0" err="1">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profil</a:t>
            </a:r>
            <a:r>
              <a:rPr lang="en-US" sz="2000" u="sng" dirty="0">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d’unité</a:t>
            </a:r>
            <a:r>
              <a:rPr lang="en-US" sz="2000" u="sng" dirty="0">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archivistique</a:t>
            </a:r>
            <a:r>
              <a:rPr lang="en-US" sz="2000" u="sng" dirty="0">
                <a:solidFill>
                  <a:srgbClr val="005DB4"/>
                </a:solidFill>
                <a:latin typeface="Calibri"/>
                <a:ea typeface="DejaVu Sans"/>
                <a:cs typeface="Calibri"/>
                <a:hlinkClick r:id="rId11">
                  <a:extLst>
                    <a:ext uri="{A12FA001-AC4F-418D-AE19-62706E023703}">
                      <ahyp:hlinkClr xmlns:ahyp="http://schemas.microsoft.com/office/drawing/2018/hyperlinkcolor" val="tx"/>
                    </a:ext>
                  </a:extLst>
                </a:hlinkClick>
              </a:rPr>
              <a:t> avec Pastis</a:t>
            </a:r>
            <a:endParaRPr lang="en-US" sz="2000" dirty="0">
              <a:solidFill>
                <a:srgbClr val="000000"/>
              </a:solidFill>
              <a:latin typeface="Calibri"/>
              <a:ea typeface="DejaVu Sans"/>
              <a:cs typeface="Calibri"/>
            </a:endParaRPr>
          </a:p>
          <a:p>
            <a:pPr marL="342900" indent="-342900">
              <a:lnSpc>
                <a:spcPct val="150000"/>
              </a:lnSpc>
              <a:buFont typeface="Arial"/>
              <a:buChar char="•"/>
            </a:pPr>
            <a:r>
              <a:rPr lang="en-US" sz="2000" dirty="0" err="1">
                <a:solidFill>
                  <a:prstClr val="black"/>
                </a:solidFill>
                <a:latin typeface="Calibri"/>
                <a:ea typeface="DejaVu Sans"/>
                <a:cs typeface="Calibri"/>
              </a:rPr>
              <a:t>Vendredi</a:t>
            </a:r>
            <a:r>
              <a:rPr lang="en-US" sz="2000" dirty="0">
                <a:solidFill>
                  <a:prstClr val="black"/>
                </a:solidFill>
                <a:latin typeface="Calibri"/>
                <a:ea typeface="DejaVu Sans"/>
                <a:cs typeface="Calibri"/>
              </a:rPr>
              <a:t> 20 </a:t>
            </a:r>
            <a:r>
              <a:rPr lang="en-US" sz="2000" dirty="0" err="1">
                <a:solidFill>
                  <a:prstClr val="black"/>
                </a:solidFill>
                <a:latin typeface="Calibri"/>
                <a:ea typeface="DejaVu Sans"/>
                <a:cs typeface="Calibri"/>
              </a:rPr>
              <a:t>décembre</a:t>
            </a:r>
            <a:r>
              <a:rPr lang="en-US" sz="2000" dirty="0">
                <a:solidFill>
                  <a:prstClr val="black"/>
                </a:solidFill>
                <a:latin typeface="Calibri"/>
                <a:ea typeface="DejaVu Sans"/>
                <a:cs typeface="Calibri"/>
              </a:rPr>
              <a:t> après-midi :</a:t>
            </a:r>
            <a:r>
              <a:rPr lang="en-US" sz="2000" dirty="0">
                <a:solidFill>
                  <a:srgbClr val="888888"/>
                </a:solidFill>
                <a:latin typeface="Calibri"/>
                <a:ea typeface="DejaVu Sans"/>
                <a:cs typeface="Calibri"/>
              </a:rPr>
              <a:t> </a:t>
            </a:r>
            <a:r>
              <a:rPr lang="en-US" sz="2000" u="sng" dirty="0">
                <a:solidFill>
                  <a:srgbClr val="005DB4"/>
                </a:solidFill>
                <a:latin typeface="Calibri"/>
                <a:ea typeface="DejaVu Sans"/>
                <a:cs typeface="Calibri"/>
                <a:hlinkClick r:id="rId12">
                  <a:extLst>
                    <a:ext uri="{A12FA001-AC4F-418D-AE19-62706E023703}">
                      <ahyp:hlinkClr xmlns:ahyp="http://schemas.microsoft.com/office/drawing/2018/hyperlinkcolor" val="tx"/>
                    </a:ext>
                  </a:extLst>
                </a:hlinkClick>
              </a:rPr>
              <a:t>Vitam et Vitam UI, </a:t>
            </a:r>
            <a:r>
              <a:rPr lang="en-US" sz="2000" u="sng" dirty="0" err="1">
                <a:solidFill>
                  <a:srgbClr val="005DB4"/>
                </a:solidFill>
                <a:latin typeface="Calibri"/>
                <a:ea typeface="DejaVu Sans"/>
                <a:cs typeface="Calibri"/>
                <a:hlinkClick r:id="rId12">
                  <a:extLst>
                    <a:ext uri="{A12FA001-AC4F-418D-AE19-62706E023703}">
                      <ahyp:hlinkClr xmlns:ahyp="http://schemas.microsoft.com/office/drawing/2018/hyperlinkcolor" val="tx"/>
                    </a:ext>
                  </a:extLst>
                </a:hlinkClick>
              </a:rPr>
              <a:t>principales</a:t>
            </a:r>
            <a:r>
              <a:rPr lang="en-US" sz="2000" u="sng" dirty="0">
                <a:solidFill>
                  <a:srgbClr val="005DB4"/>
                </a:solidFill>
                <a:latin typeface="Calibri"/>
                <a:ea typeface="DejaVu Sans"/>
                <a:cs typeface="Calibri"/>
                <a:hlinkClick r:id="rId12">
                  <a:extLst>
                    <a:ext uri="{A12FA001-AC4F-418D-AE19-62706E023703}">
                      <ahyp:hlinkClr xmlns:ahyp="http://schemas.microsoft.com/office/drawing/2018/hyperlinkcolor" val="tx"/>
                    </a:ext>
                  </a:extLst>
                </a:hlinkClick>
              </a:rPr>
              <a:t> </a:t>
            </a:r>
            <a:r>
              <a:rPr lang="en-US" sz="2000" u="sng" dirty="0" err="1">
                <a:solidFill>
                  <a:srgbClr val="005DB4"/>
                </a:solidFill>
                <a:latin typeface="Calibri"/>
                <a:ea typeface="DejaVu Sans"/>
                <a:cs typeface="Calibri"/>
                <a:hlinkClick r:id="rId12">
                  <a:extLst>
                    <a:ext uri="{A12FA001-AC4F-418D-AE19-62706E023703}">
                      <ahyp:hlinkClr xmlns:ahyp="http://schemas.microsoft.com/office/drawing/2018/hyperlinkcolor" val="tx"/>
                    </a:ext>
                  </a:extLst>
                </a:hlinkClick>
              </a:rPr>
              <a:t>fonctionnalités</a:t>
            </a:r>
            <a:endParaRPr lang="en-US" sz="2000" dirty="0">
              <a:solidFill>
                <a:prstClr val="black"/>
              </a:solidFill>
              <a:latin typeface="Calibri"/>
              <a:ea typeface="DejaVu Sans"/>
              <a:cs typeface="Calibri"/>
            </a:endParaRPr>
          </a:p>
        </p:txBody>
      </p:sp>
      <p:sp>
        <p:nvSpPr>
          <p:cNvPr id="5" name="TextShape 1">
            <a:extLst>
              <a:ext uri="{FF2B5EF4-FFF2-40B4-BE49-F238E27FC236}">
                <a16:creationId xmlns:a16="http://schemas.microsoft.com/office/drawing/2014/main" id="{097AC4AD-88F0-0A6A-830A-70B35B55254C}"/>
              </a:ext>
            </a:extLst>
          </p:cNvPr>
          <p:cNvSpPr txBox="1"/>
          <p:nvPr/>
        </p:nvSpPr>
        <p:spPr>
          <a:xfrm>
            <a:off x="2196941" y="118080"/>
            <a:ext cx="9221760" cy="895320"/>
          </a:xfrm>
          <a:prstGeom prst="rect">
            <a:avLst/>
          </a:prstGeom>
          <a:noFill/>
          <a:ln w="25560">
            <a:noFill/>
          </a:ln>
        </p:spPr>
        <p:txBody>
          <a:bodyPr lIns="91440" tIns="45720" rIns="91440" bIns="45720" anchor="ctr" anchorCtr="1">
            <a:noAutofit/>
          </a:bodyPr>
          <a:lstStyle/>
          <a:p>
            <a:pPr algn="ctr">
              <a:lnSpc>
                <a:spcPct val="90000"/>
              </a:lnSpc>
            </a:pPr>
            <a:r>
              <a:rPr lang="fr-FR" sz="4000" spc="-1">
                <a:solidFill>
                  <a:srgbClr val="000000"/>
                </a:solidFill>
                <a:latin typeface="Quicksand Light"/>
                <a:ea typeface="DejaVu Sans"/>
                <a:cs typeface="DejaVu Sans"/>
              </a:rPr>
              <a:t>Vitam en ligne 2024</a:t>
            </a:r>
            <a:endParaRPr lang="fr-FR">
              <a:solidFill>
                <a:prstClr val="black"/>
              </a:solidFill>
              <a:latin typeface="Arial"/>
              <a:ea typeface="DejaVu Sans"/>
              <a:cs typeface="DejaVu Sans"/>
            </a:endParaRPr>
          </a:p>
        </p:txBody>
      </p:sp>
      <p:pic>
        <p:nvPicPr>
          <p:cNvPr id="9" name="Image 8" descr="Une image contenant texte, capture d’écran, graphisme, Graphique&#10;&#10;Description générée automatiquement">
            <a:extLst>
              <a:ext uri="{FF2B5EF4-FFF2-40B4-BE49-F238E27FC236}">
                <a16:creationId xmlns:a16="http://schemas.microsoft.com/office/drawing/2014/main" id="{96C3035C-039D-875C-F74C-6BB515220E67}"/>
              </a:ext>
            </a:extLst>
          </p:cNvPr>
          <p:cNvPicPr>
            <a:picLocks noChangeAspect="1"/>
          </p:cNvPicPr>
          <p:nvPr/>
        </p:nvPicPr>
        <p:blipFill>
          <a:blip r:embed="rId13"/>
          <a:stretch>
            <a:fillRect/>
          </a:stretch>
        </p:blipFill>
        <p:spPr>
          <a:xfrm>
            <a:off x="8662413" y="4005587"/>
            <a:ext cx="1559489" cy="1545001"/>
          </a:xfrm>
          <a:prstGeom prst="rect">
            <a:avLst/>
          </a:prstGeom>
        </p:spPr>
      </p:pic>
      <p:pic>
        <p:nvPicPr>
          <p:cNvPr id="12" name="Image 11" descr="Une image contenant texte, capture d’écran, Police, graphisme&#10;&#10;Description générée automatiquement">
            <a:extLst>
              <a:ext uri="{FF2B5EF4-FFF2-40B4-BE49-F238E27FC236}">
                <a16:creationId xmlns:a16="http://schemas.microsoft.com/office/drawing/2014/main" id="{B1E52A60-1702-1C0C-4980-3E67C40E4FA7}"/>
              </a:ext>
            </a:extLst>
          </p:cNvPr>
          <p:cNvPicPr>
            <a:picLocks noChangeAspect="1"/>
          </p:cNvPicPr>
          <p:nvPr/>
        </p:nvPicPr>
        <p:blipFill>
          <a:blip r:embed="rId14"/>
          <a:stretch>
            <a:fillRect/>
          </a:stretch>
        </p:blipFill>
        <p:spPr>
          <a:xfrm>
            <a:off x="9511564" y="4626157"/>
            <a:ext cx="1577759" cy="1581520"/>
          </a:xfrm>
          <a:prstGeom prst="rect">
            <a:avLst/>
          </a:prstGeom>
        </p:spPr>
      </p:pic>
      <p:pic>
        <p:nvPicPr>
          <p:cNvPr id="11" name="Image 10" descr="Une image contenant texte, capture d’écran, Police, graphisme&#10;&#10;Description générée automatiquement">
            <a:extLst>
              <a:ext uri="{FF2B5EF4-FFF2-40B4-BE49-F238E27FC236}">
                <a16:creationId xmlns:a16="http://schemas.microsoft.com/office/drawing/2014/main" id="{F5BB00DC-67E3-9683-70B0-1B45B7B45ADF}"/>
              </a:ext>
            </a:extLst>
          </p:cNvPr>
          <p:cNvPicPr>
            <a:picLocks noChangeAspect="1"/>
          </p:cNvPicPr>
          <p:nvPr/>
        </p:nvPicPr>
        <p:blipFill>
          <a:blip r:embed="rId15"/>
          <a:stretch>
            <a:fillRect/>
          </a:stretch>
        </p:blipFill>
        <p:spPr>
          <a:xfrm>
            <a:off x="10248489" y="5120287"/>
            <a:ext cx="1577759" cy="1563261"/>
          </a:xfrm>
          <a:prstGeom prst="rect">
            <a:avLst/>
          </a:prstGeom>
        </p:spPr>
      </p:pic>
      <p:pic>
        <p:nvPicPr>
          <p:cNvPr id="14" name="Image 13" descr="Une image contenant texte, capture d’écran, Police, graphisme&#10;&#10;Description générée automatiquement">
            <a:extLst>
              <a:ext uri="{FF2B5EF4-FFF2-40B4-BE49-F238E27FC236}">
                <a16:creationId xmlns:a16="http://schemas.microsoft.com/office/drawing/2014/main" id="{FF8775BD-1243-2BE7-427E-4D51BF24061B}"/>
              </a:ext>
            </a:extLst>
          </p:cNvPr>
          <p:cNvPicPr>
            <a:picLocks noChangeAspect="1"/>
          </p:cNvPicPr>
          <p:nvPr/>
        </p:nvPicPr>
        <p:blipFill>
          <a:blip r:embed="rId16"/>
          <a:stretch>
            <a:fillRect/>
          </a:stretch>
        </p:blipFill>
        <p:spPr>
          <a:xfrm>
            <a:off x="10908999" y="5615221"/>
            <a:ext cx="1504683" cy="1570075"/>
          </a:xfrm>
          <a:prstGeom prst="rect">
            <a:avLst/>
          </a:prstGeom>
        </p:spPr>
      </p:pic>
      <p:pic>
        <p:nvPicPr>
          <p:cNvPr id="13" name="Image 12" descr="Une image contenant texte, capture d’écran, Police, graphisme&#10;&#10;Description générée automatiquement">
            <a:extLst>
              <a:ext uri="{FF2B5EF4-FFF2-40B4-BE49-F238E27FC236}">
                <a16:creationId xmlns:a16="http://schemas.microsoft.com/office/drawing/2014/main" id="{5DCA8EF9-55F0-B6BB-BDF5-FAF904AC03BB}"/>
              </a:ext>
            </a:extLst>
          </p:cNvPr>
          <p:cNvPicPr>
            <a:picLocks noChangeAspect="1"/>
          </p:cNvPicPr>
          <p:nvPr/>
        </p:nvPicPr>
        <p:blipFill>
          <a:blip r:embed="rId17"/>
          <a:stretch>
            <a:fillRect/>
          </a:stretch>
        </p:blipFill>
        <p:spPr>
          <a:xfrm>
            <a:off x="11709972" y="5950712"/>
            <a:ext cx="1559489" cy="1581521"/>
          </a:xfrm>
          <a:prstGeom prst="rect">
            <a:avLst/>
          </a:prstGeom>
        </p:spPr>
      </p:pic>
      <p:pic>
        <p:nvPicPr>
          <p:cNvPr id="4" name="Image 3" descr="Une image contenant texte, capture d’écran, Police, graphisme&#10;&#10;Description générée automatiquement">
            <a:extLst>
              <a:ext uri="{FF2B5EF4-FFF2-40B4-BE49-F238E27FC236}">
                <a16:creationId xmlns:a16="http://schemas.microsoft.com/office/drawing/2014/main" id="{D6704332-EB37-165A-7448-761AFA9401DD}"/>
              </a:ext>
            </a:extLst>
          </p:cNvPr>
          <p:cNvPicPr>
            <a:picLocks noChangeAspect="1"/>
          </p:cNvPicPr>
          <p:nvPr/>
        </p:nvPicPr>
        <p:blipFill>
          <a:blip r:embed="rId18"/>
          <a:stretch>
            <a:fillRect/>
          </a:stretch>
        </p:blipFill>
        <p:spPr>
          <a:xfrm>
            <a:off x="9450136" y="1861845"/>
            <a:ext cx="1578658" cy="1620954"/>
          </a:xfrm>
          <a:prstGeom prst="rect">
            <a:avLst/>
          </a:prstGeom>
        </p:spPr>
      </p:pic>
      <p:pic>
        <p:nvPicPr>
          <p:cNvPr id="8" name="Image 7" descr="Une image contenant texte, capture d’écran, Police, violette&#10;&#10;Description générée automatiquement">
            <a:extLst>
              <a:ext uri="{FF2B5EF4-FFF2-40B4-BE49-F238E27FC236}">
                <a16:creationId xmlns:a16="http://schemas.microsoft.com/office/drawing/2014/main" id="{C5EBF56B-B0A7-9E1B-389E-9DEAD226D871}"/>
              </a:ext>
            </a:extLst>
          </p:cNvPr>
          <p:cNvPicPr>
            <a:picLocks noChangeAspect="1"/>
          </p:cNvPicPr>
          <p:nvPr/>
        </p:nvPicPr>
        <p:blipFill>
          <a:blip r:embed="rId19"/>
          <a:stretch>
            <a:fillRect/>
          </a:stretch>
        </p:blipFill>
        <p:spPr>
          <a:xfrm>
            <a:off x="10243559" y="2283174"/>
            <a:ext cx="1559487" cy="1640109"/>
          </a:xfrm>
          <a:prstGeom prst="rect">
            <a:avLst/>
          </a:prstGeom>
        </p:spPr>
      </p:pic>
      <p:pic>
        <p:nvPicPr>
          <p:cNvPr id="7" name="Image 6" descr="Une image contenant texte, capture d’écran, graphisme, violette&#10;&#10;Description générée automatiquement">
            <a:extLst>
              <a:ext uri="{FF2B5EF4-FFF2-40B4-BE49-F238E27FC236}">
                <a16:creationId xmlns:a16="http://schemas.microsoft.com/office/drawing/2014/main" id="{5BC069DE-58C0-331B-A185-E68E98ABBD90}"/>
              </a:ext>
            </a:extLst>
          </p:cNvPr>
          <p:cNvPicPr>
            <a:picLocks noChangeAspect="1"/>
          </p:cNvPicPr>
          <p:nvPr/>
        </p:nvPicPr>
        <p:blipFill>
          <a:blip r:embed="rId20"/>
          <a:stretch>
            <a:fillRect/>
          </a:stretch>
        </p:blipFill>
        <p:spPr>
          <a:xfrm>
            <a:off x="10948427" y="2774833"/>
            <a:ext cx="1636157" cy="1640113"/>
          </a:xfrm>
          <a:prstGeom prst="rect">
            <a:avLst/>
          </a:prstGeom>
        </p:spPr>
      </p:pic>
      <p:pic>
        <p:nvPicPr>
          <p:cNvPr id="10" name="Image 9" descr="Une image contenant texte, capture d’écran, Graphique, graphisme&#10;&#10;Description générée automatiquement">
            <a:extLst>
              <a:ext uri="{FF2B5EF4-FFF2-40B4-BE49-F238E27FC236}">
                <a16:creationId xmlns:a16="http://schemas.microsoft.com/office/drawing/2014/main" id="{5CD7251D-948A-D5E0-DD8B-803CC72D4341}"/>
              </a:ext>
            </a:extLst>
          </p:cNvPr>
          <p:cNvPicPr>
            <a:picLocks noChangeAspect="1"/>
          </p:cNvPicPr>
          <p:nvPr/>
        </p:nvPicPr>
        <p:blipFill>
          <a:blip r:embed="rId21"/>
          <a:stretch>
            <a:fillRect/>
          </a:stretch>
        </p:blipFill>
        <p:spPr>
          <a:xfrm>
            <a:off x="11709972" y="3391891"/>
            <a:ext cx="1559489" cy="1620953"/>
          </a:xfrm>
          <a:prstGeom prst="rect">
            <a:avLst/>
          </a:prstGeom>
        </p:spPr>
      </p:pic>
      <p:sp>
        <p:nvSpPr>
          <p:cNvPr id="3" name="CustomShape 3">
            <a:extLst>
              <a:ext uri="{FF2B5EF4-FFF2-40B4-BE49-F238E27FC236}">
                <a16:creationId xmlns:a16="http://schemas.microsoft.com/office/drawing/2014/main" id="{F3AC37DB-D44F-68CD-E336-89E3D0A13667}"/>
              </a:ext>
            </a:extLst>
          </p:cNvPr>
          <p:cNvSpPr/>
          <p:nvPr/>
        </p:nvSpPr>
        <p:spPr>
          <a:xfrm>
            <a:off x="6322181" y="910774"/>
            <a:ext cx="150120" cy="8316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sz="1984"/>
          </a:p>
        </p:txBody>
      </p:sp>
      <p:sp>
        <p:nvSpPr>
          <p:cNvPr id="15" name="CustomShape 4">
            <a:extLst>
              <a:ext uri="{FF2B5EF4-FFF2-40B4-BE49-F238E27FC236}">
                <a16:creationId xmlns:a16="http://schemas.microsoft.com/office/drawing/2014/main" id="{464D0E45-638C-A658-7093-CA854478B0CD}"/>
              </a:ext>
            </a:extLst>
          </p:cNvPr>
          <p:cNvSpPr/>
          <p:nvPr/>
        </p:nvSpPr>
        <p:spPr>
          <a:xfrm>
            <a:off x="6542861" y="910774"/>
            <a:ext cx="270720" cy="8316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1984"/>
          </a:p>
        </p:txBody>
      </p:sp>
      <p:sp>
        <p:nvSpPr>
          <p:cNvPr id="16" name="CustomShape 5">
            <a:extLst>
              <a:ext uri="{FF2B5EF4-FFF2-40B4-BE49-F238E27FC236}">
                <a16:creationId xmlns:a16="http://schemas.microsoft.com/office/drawing/2014/main" id="{BD0C9A9D-DD13-76B6-81C8-13D6F3CBFD39}"/>
              </a:ext>
            </a:extLst>
          </p:cNvPr>
          <p:cNvSpPr/>
          <p:nvPr/>
        </p:nvSpPr>
        <p:spPr>
          <a:xfrm>
            <a:off x="6882701" y="910774"/>
            <a:ext cx="222840" cy="8316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1984"/>
          </a:p>
        </p:txBody>
      </p:sp>
    </p:spTree>
    <p:extLst>
      <p:ext uri="{BB962C8B-B14F-4D97-AF65-F5344CB8AC3E}">
        <p14:creationId xmlns:p14="http://schemas.microsoft.com/office/powerpoint/2010/main" val="1159614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3158631" y="967595"/>
            <a:ext cx="7119585"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lnSpc>
                <a:spcPts val="2437"/>
              </a:lnSpc>
              <a:spcBef>
                <a:spcPts val="0"/>
              </a:spcBef>
              <a:spcAft>
                <a:spcPts val="0"/>
              </a:spcAft>
              <a:buClrTx/>
              <a:buSzTx/>
              <a:buFontTx/>
              <a:buNone/>
              <a:tabLst/>
              <a:defRPr/>
            </a:pPr>
            <a:r>
              <a:rPr kumimoji="0" lang="fr-FR" sz="7542" b="0" i="0" u="none" strike="noStrike" kern="1200" cap="none" spc="-1" normalizeH="0" baseline="0" noProof="0" dirty="0">
                <a:ln>
                  <a:noFill/>
                </a:ln>
                <a:solidFill>
                  <a:srgbClr val="843F89"/>
                </a:solidFill>
                <a:effectLst/>
                <a:uLnTx/>
                <a:uFillTx/>
                <a:latin typeface="Quicksand"/>
                <a:ea typeface="DejaVu Sans"/>
                <a:cs typeface="DejaVu Sans"/>
              </a:rPr>
              <a:t>RIE</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55" name="CustomShape 3"/>
          <p:cNvSpPr/>
          <p:nvPr/>
        </p:nvSpPr>
        <p:spPr>
          <a:xfrm>
            <a:off x="6227657" y="3621658"/>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56" name="CustomShape 4"/>
          <p:cNvSpPr/>
          <p:nvPr/>
        </p:nvSpPr>
        <p:spPr>
          <a:xfrm>
            <a:off x="6505056" y="3621658"/>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57" name="CustomShape 5"/>
          <p:cNvSpPr/>
          <p:nvPr/>
        </p:nvSpPr>
        <p:spPr>
          <a:xfrm>
            <a:off x="6932697" y="3621658"/>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67359" y="691366"/>
            <a:ext cx="9451528" cy="895350"/>
          </a:xfrm>
        </p:spPr>
        <p:txBody>
          <a:bodyPr/>
          <a:lstStyle/>
          <a:p>
            <a:r>
              <a:rPr lang="fr-FR"/>
              <a:t>Introduction</a:t>
            </a:r>
          </a:p>
        </p:txBody>
      </p:sp>
      <p:sp>
        <p:nvSpPr>
          <p:cNvPr id="3" name="Espace réservé du texte 2"/>
          <p:cNvSpPr>
            <a:spLocks noGrp="1"/>
          </p:cNvSpPr>
          <p:nvPr>
            <p:ph type="body" idx="1"/>
          </p:nvPr>
        </p:nvSpPr>
        <p:spPr>
          <a:xfrm>
            <a:off x="2039367" y="2097697"/>
            <a:ext cx="9379520" cy="4706477"/>
          </a:xfrm>
        </p:spPr>
        <p:txBody>
          <a:bodyPr numCol="2"/>
          <a:lstStyle/>
          <a:p>
            <a:pPr marL="228600" indent="0" algn="ctr">
              <a:lnSpc>
                <a:spcPct val="100000"/>
              </a:lnSpc>
              <a:buSzPct val="100000"/>
            </a:pPr>
            <a:r>
              <a:rPr lang="fr-FR" sz="1800" dirty="0" err="1">
                <a:latin typeface="Calibri"/>
                <a:cs typeface="Calibri"/>
              </a:rPr>
              <a:t>VaS</a:t>
            </a:r>
            <a:r>
              <a:rPr lang="fr-FR" sz="1800" dirty="0">
                <a:latin typeface="Calibri"/>
                <a:cs typeface="Calibri"/>
              </a:rPr>
              <a:t> et le RIE</a:t>
            </a:r>
          </a:p>
          <a:p>
            <a:pPr marL="228600" indent="0">
              <a:lnSpc>
                <a:spcPct val="100000"/>
              </a:lnSpc>
              <a:buSzPct val="100000"/>
            </a:pPr>
            <a:endParaRPr lang="fr-FR" sz="1500" b="0" dirty="0">
              <a:latin typeface="Calibri"/>
              <a:cs typeface="Calibri"/>
            </a:endParaRPr>
          </a:p>
          <a:p>
            <a:pPr marL="228600" indent="0">
              <a:lnSpc>
                <a:spcPct val="100000"/>
              </a:lnSpc>
              <a:buSzPct val="100000"/>
            </a:pPr>
            <a:r>
              <a:rPr lang="fr-FR" sz="1500" b="0" dirty="0">
                <a:latin typeface="Calibri"/>
                <a:cs typeface="Calibri"/>
              </a:rPr>
              <a:t>Le service </a:t>
            </a:r>
            <a:r>
              <a:rPr lang="fr-FR" sz="1500" b="0" dirty="0" err="1">
                <a:latin typeface="Calibri"/>
                <a:cs typeface="Calibri"/>
              </a:rPr>
              <a:t>VaS</a:t>
            </a:r>
            <a:r>
              <a:rPr lang="fr-FR" sz="1500" b="0" dirty="0">
                <a:latin typeface="Calibri"/>
                <a:cs typeface="Calibri"/>
              </a:rPr>
              <a:t> est opéré par le ministère de la Culture et offre à ses utilisateurs la possibilité d’utiliser le logiciel Vitam, le front office Vitam UI et l’hébergement sur le cloud souverain NUBO opéré par la Direction générale des Finances publiques (DGFIP).</a:t>
            </a: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nSpc>
                <a:spcPct val="100000"/>
              </a:lnSpc>
              <a:buSzPct val="100000"/>
            </a:pPr>
            <a:endParaRPr lang="fr-FR" sz="1500" b="0" dirty="0">
              <a:latin typeface="Calibri"/>
              <a:cs typeface="Calibri"/>
            </a:endParaRPr>
          </a:p>
          <a:p>
            <a:pPr marL="228600" indent="0" algn="ctr">
              <a:lnSpc>
                <a:spcPct val="100000"/>
              </a:lnSpc>
              <a:buSzPct val="100000"/>
            </a:pPr>
            <a:endParaRPr lang="fr-FR" sz="1800" dirty="0">
              <a:latin typeface="Calibri"/>
              <a:cs typeface="Calibri"/>
            </a:endParaRPr>
          </a:p>
          <a:p>
            <a:pPr marL="228600" indent="0" algn="ctr">
              <a:lnSpc>
                <a:spcPct val="100000"/>
              </a:lnSpc>
              <a:buSzPct val="100000"/>
            </a:pPr>
            <a:r>
              <a:rPr lang="fr-FR" sz="1800" dirty="0">
                <a:latin typeface="Calibri"/>
                <a:cs typeface="Calibri"/>
              </a:rPr>
              <a:t>Le RIE</a:t>
            </a:r>
          </a:p>
          <a:p>
            <a:pPr marL="571500" indent="-342900">
              <a:lnSpc>
                <a:spcPct val="100000"/>
              </a:lnSpc>
              <a:buSzPct val="100000"/>
              <a:buFont typeface="Arial" panose="020B0604020202020204" pitchFamily="34" charset="0"/>
              <a:buChar char="•"/>
            </a:pPr>
            <a:endParaRPr lang="fr-FR" sz="1500" b="0" dirty="0">
              <a:latin typeface="Calibri"/>
              <a:cs typeface="Calibri"/>
            </a:endParaRPr>
          </a:p>
          <a:p>
            <a:pPr marL="571500" indent="-342900">
              <a:lnSpc>
                <a:spcPct val="100000"/>
              </a:lnSpc>
              <a:buSzPct val="100000"/>
              <a:buFont typeface="Arial" panose="020B0604020202020204" pitchFamily="34" charset="0"/>
              <a:buChar char="•"/>
            </a:pPr>
            <a:r>
              <a:rPr lang="fr-FR" sz="1500" b="0" dirty="0">
                <a:latin typeface="Calibri"/>
                <a:cs typeface="Calibri"/>
              </a:rPr>
              <a:t>Le département ISO (Infrastructures et services opérés) de la Direction interministérielle du numérique (DINUM) a pour objectif de moderniser le système d'information de l'État en remplaçant les différents réseaux informatiques ministériels par le Réseau interministériel de l’Etat (RIE). Le RIE compte environ 13 000 sites et vise à améliorer la connectivité et la sécurité des communications au sein de l'administration publique française. </a:t>
            </a:r>
          </a:p>
          <a:p>
            <a:pPr marL="571500" indent="-342900">
              <a:lnSpc>
                <a:spcPct val="100000"/>
              </a:lnSpc>
              <a:buSzPct val="100000"/>
              <a:buFont typeface="Arial" panose="020B0604020202020204" pitchFamily="34" charset="0"/>
              <a:buChar char="•"/>
            </a:pPr>
            <a:r>
              <a:rPr lang="fr-FR" sz="1500" b="0" dirty="0">
                <a:latin typeface="Calibri"/>
                <a:cs typeface="Calibri"/>
              </a:rPr>
              <a:t>La DINUM/ISO est chargée de la gestion du RIE, réseau de transport unifié raccordant l'ensemble des administrations centrales et déconcentrées de l'Etat, ainsi que les services associés.</a:t>
            </a:r>
          </a:p>
          <a:p>
            <a:pPr marL="571500" indent="-342900">
              <a:lnSpc>
                <a:spcPct val="100000"/>
              </a:lnSpc>
              <a:buSzPct val="100000"/>
              <a:buFont typeface="Arial" panose="020B0604020202020204" pitchFamily="34" charset="0"/>
              <a:buChar char="•"/>
            </a:pPr>
            <a:r>
              <a:rPr lang="fr-FR" sz="1500" b="0" dirty="0">
                <a:latin typeface="Calibri"/>
                <a:cs typeface="Calibri"/>
              </a:rPr>
              <a:t>Cette infrastructure partagée permet : une maintenance, une gestion de la sécurité et surtout un canal unifié pour échanger des données entre ministères et certains partenaires de l’Etat.</a:t>
            </a:r>
          </a:p>
        </p:txBody>
      </p:sp>
      <p:sp>
        <p:nvSpPr>
          <p:cNvPr id="4" name="Espace réservé du numéro de diapositive 3"/>
          <p:cNvSpPr>
            <a:spLocks noGrp="1"/>
          </p:cNvSpPr>
          <p:nvPr>
            <p:ph type="sldNum" idx="12"/>
          </p:nvPr>
        </p:nvSpPr>
        <p:spPr/>
        <p:txBody>
          <a:bodyPr/>
          <a:lstStyle/>
          <a:p>
            <a:pPr>
              <a:defRPr/>
            </a:pPr>
            <a:fld id="{00000000-1234-1234-1234-123412341234}" type="slidenum">
              <a:rPr lang="fr-FR" kern="0"/>
              <a:pPr>
                <a:defRPr/>
              </a:pPr>
              <a:t>21</a:t>
            </a:fld>
            <a:endParaRPr lang="fr-FR" kern="0"/>
          </a:p>
        </p:txBody>
      </p:sp>
      <p:pic>
        <p:nvPicPr>
          <p:cNvPr id="1026" name="Picture 2">
            <a:extLst>
              <a:ext uri="{FF2B5EF4-FFF2-40B4-BE49-F238E27FC236}">
                <a16:creationId xmlns:a16="http://schemas.microsoft.com/office/drawing/2014/main" id="{4852D9DE-03AB-B1A8-598A-45252302D2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5" t="27896" r="3339" b="4933"/>
          <a:stretch/>
        </p:blipFill>
        <p:spPr bwMode="auto">
          <a:xfrm>
            <a:off x="2177847" y="4843304"/>
            <a:ext cx="4680000" cy="191765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 en arc 6">
            <a:extLst>
              <a:ext uri="{FF2B5EF4-FFF2-40B4-BE49-F238E27FC236}">
                <a16:creationId xmlns:a16="http://schemas.microsoft.com/office/drawing/2014/main" id="{D6105E87-51CC-D153-A6FD-7B64D010453C}"/>
              </a:ext>
            </a:extLst>
          </p:cNvPr>
          <p:cNvCxnSpPr/>
          <p:nvPr/>
        </p:nvCxnSpPr>
        <p:spPr>
          <a:xfrm rot="5400000">
            <a:off x="4488971" y="4032716"/>
            <a:ext cx="643095" cy="281354"/>
          </a:xfrm>
          <a:prstGeom prst="curvedConnector3">
            <a:avLst>
              <a:gd name="adj1" fmla="val 48438"/>
            </a:avLst>
          </a:prstGeom>
          <a:ln>
            <a:solidFill>
              <a:srgbClr val="8760A5"/>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64419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67359" y="691366"/>
            <a:ext cx="9451528" cy="895350"/>
          </a:xfrm>
        </p:spPr>
        <p:txBody>
          <a:bodyPr/>
          <a:lstStyle/>
          <a:p>
            <a:r>
              <a:rPr lang="fr-FR"/>
              <a:t>Les missions de la DINUM / ISO</a:t>
            </a:r>
          </a:p>
        </p:txBody>
      </p:sp>
      <p:sp>
        <p:nvSpPr>
          <p:cNvPr id="3" name="Espace réservé du texte 2"/>
          <p:cNvSpPr>
            <a:spLocks noGrp="1"/>
          </p:cNvSpPr>
          <p:nvPr>
            <p:ph type="body" idx="1"/>
          </p:nvPr>
        </p:nvSpPr>
        <p:spPr>
          <a:xfrm>
            <a:off x="2039367" y="2195661"/>
            <a:ext cx="9379520" cy="4442316"/>
          </a:xfrm>
        </p:spPr>
        <p:txBody>
          <a:bodyPr/>
          <a:lstStyle/>
          <a:p>
            <a:pPr marL="571500" indent="-342900" algn="just">
              <a:lnSpc>
                <a:spcPct val="100000"/>
              </a:lnSpc>
              <a:buSzPct val="100000"/>
              <a:buFont typeface="Arial" panose="020B0604020202020204" pitchFamily="34" charset="0"/>
              <a:buChar char="•"/>
            </a:pPr>
            <a:r>
              <a:rPr lang="fr-FR" sz="2400" b="0">
                <a:latin typeface="Calibri"/>
                <a:cs typeface="Calibri"/>
              </a:rPr>
              <a:t>Assurer la conception et le déploiement du réseau interministériel de l'Etat ;</a:t>
            </a:r>
            <a:endParaRPr lang="fr-FR"/>
          </a:p>
          <a:p>
            <a:pPr marL="571500" indent="-342900" algn="just">
              <a:lnSpc>
                <a:spcPct val="100000"/>
              </a:lnSpc>
              <a:buSzPct val="100000"/>
              <a:buFont typeface="Arial" panose="020B0604020202020204" pitchFamily="34" charset="0"/>
              <a:buChar char="•"/>
            </a:pPr>
            <a:r>
              <a:rPr lang="fr-FR" sz="2400" b="0">
                <a:latin typeface="Calibri"/>
                <a:cs typeface="Calibri"/>
              </a:rPr>
              <a:t>Assurer son exploitation et son maintien en conditions opérationnelles et de sécurité ;</a:t>
            </a:r>
          </a:p>
          <a:p>
            <a:pPr marL="571500" indent="-342900" algn="just">
              <a:lnSpc>
                <a:spcPct val="100000"/>
              </a:lnSpc>
              <a:buSzPct val="100000"/>
              <a:buFont typeface="Arial" panose="020B0604020202020204" pitchFamily="34" charset="0"/>
              <a:buChar char="•"/>
            </a:pPr>
            <a:r>
              <a:rPr lang="fr-FR" sz="2400" b="0">
                <a:latin typeface="Calibri"/>
                <a:cs typeface="Calibri"/>
              </a:rPr>
              <a:t>Mettre en œuvre les services communs associés au réseau ;</a:t>
            </a:r>
          </a:p>
          <a:p>
            <a:pPr marL="571500" indent="-342900" algn="just">
              <a:lnSpc>
                <a:spcPct val="100000"/>
              </a:lnSpc>
              <a:buSzPct val="100000"/>
              <a:buFont typeface="Arial" panose="020B0604020202020204" pitchFamily="34" charset="0"/>
              <a:buChar char="•"/>
            </a:pPr>
            <a:r>
              <a:rPr lang="fr-FR" sz="2400" b="0">
                <a:latin typeface="Calibri"/>
                <a:cs typeface="Calibri"/>
              </a:rPr>
              <a:t>Conduire les travaux nécessaires aux évolutions du réseau et des services associés.</a:t>
            </a:r>
          </a:p>
          <a:p>
            <a:pPr marL="571500" indent="-342900" algn="just">
              <a:lnSpc>
                <a:spcPct val="100000"/>
              </a:lnSpc>
              <a:buSzPct val="100000"/>
              <a:buFont typeface="Arial" panose="020B0604020202020204" pitchFamily="34" charset="0"/>
              <a:buChar char="•"/>
            </a:pPr>
            <a:endParaRPr lang="fr-FR" sz="2400" b="0">
              <a:latin typeface="Calibri"/>
              <a:cs typeface="Calibri"/>
            </a:endParaRPr>
          </a:p>
          <a:p>
            <a:pPr marL="228600" indent="0" algn="just">
              <a:lnSpc>
                <a:spcPct val="100000"/>
              </a:lnSpc>
              <a:buSzPct val="100000"/>
            </a:pPr>
            <a:r>
              <a:rPr lang="fr-FR" sz="2400" b="0">
                <a:latin typeface="Calibri"/>
                <a:cs typeface="Calibri"/>
              </a:rPr>
              <a:t>Les missions relatives à la sécurité du réseau sont exercées par la DINUM / ISO en coordination avec l'Agence nationale de la sécurité des systèmes d'information (ANSSI).</a:t>
            </a:r>
          </a:p>
        </p:txBody>
      </p:sp>
      <p:sp>
        <p:nvSpPr>
          <p:cNvPr id="4" name="Espace réservé du numéro de diapositive 3"/>
          <p:cNvSpPr>
            <a:spLocks noGrp="1"/>
          </p:cNvSpPr>
          <p:nvPr>
            <p:ph type="sldNum" idx="12"/>
          </p:nvPr>
        </p:nvSpPr>
        <p:spPr/>
        <p:txBody>
          <a:bodyPr/>
          <a:lstStyle/>
          <a:p>
            <a:pPr>
              <a:defRPr/>
            </a:pPr>
            <a:fld id="{00000000-1234-1234-1234-123412341234}" type="slidenum">
              <a:rPr lang="fr-FR" kern="0"/>
              <a:pPr>
                <a:defRPr/>
              </a:pPr>
              <a:t>22</a:t>
            </a:fld>
            <a:endParaRPr lang="fr-FR" kern="0"/>
          </a:p>
        </p:txBody>
      </p:sp>
    </p:spTree>
    <p:extLst>
      <p:ext uri="{BB962C8B-B14F-4D97-AF65-F5344CB8AC3E}">
        <p14:creationId xmlns:p14="http://schemas.microsoft.com/office/powerpoint/2010/main" val="268619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039367" y="1750709"/>
            <a:ext cx="9379520" cy="5613724"/>
          </a:xfrm>
        </p:spPr>
        <p:txBody>
          <a:bodyPr/>
          <a:lstStyle/>
          <a:p>
            <a:pPr marL="228600" indent="0" algn="just">
              <a:lnSpc>
                <a:spcPct val="100000"/>
              </a:lnSpc>
            </a:pPr>
            <a:r>
              <a:rPr lang="fr-FR" sz="2000" b="0">
                <a:solidFill>
                  <a:schemeClr val="tx1"/>
                </a:solidFill>
                <a:latin typeface="Calibri"/>
                <a:cs typeface="Calibri"/>
              </a:rPr>
              <a:t>La demande de raccordement Partenaire au Réseau Interministériel de l'Etat se fait via le marché UGAP et l'opérateur LINKT permettant ainsi de connecter les administrations publiques à des ressources mises à disposition des ministères via la COLLECTE PARTENAIRE RIE</a:t>
            </a:r>
            <a:endParaRPr lang="fr-FR" sz="2000">
              <a:solidFill>
                <a:schemeClr val="tx1"/>
              </a:solidFill>
              <a:latin typeface="Calibri"/>
            </a:endParaRPr>
          </a:p>
          <a:p>
            <a:pPr marL="228600" indent="0" algn="just">
              <a:lnSpc>
                <a:spcPct val="100000"/>
              </a:lnSpc>
            </a:pPr>
            <a:endParaRPr lang="fr-FR" sz="2000" b="0">
              <a:solidFill>
                <a:schemeClr val="tx1"/>
              </a:solidFill>
              <a:latin typeface="Calibri"/>
              <a:cs typeface="Calibri"/>
            </a:endParaRPr>
          </a:p>
          <a:p>
            <a:pPr marL="228600" indent="0" algn="just">
              <a:lnSpc>
                <a:spcPct val="100000"/>
              </a:lnSpc>
            </a:pPr>
            <a:r>
              <a:rPr lang="fr-FR" sz="2000" b="0">
                <a:solidFill>
                  <a:schemeClr val="tx1"/>
                </a:solidFill>
                <a:latin typeface="Calibri"/>
                <a:cs typeface="Calibri"/>
              </a:rPr>
              <a:t>Le processus de demande d'accès au RIE est décrit ci-après. </a:t>
            </a:r>
          </a:p>
          <a:p>
            <a:pPr marL="228600" indent="0" algn="just">
              <a:lnSpc>
                <a:spcPct val="100000"/>
              </a:lnSpc>
            </a:pPr>
            <a:r>
              <a:rPr lang="fr-FR" sz="2000" b="0">
                <a:solidFill>
                  <a:schemeClr val="tx1"/>
                </a:solidFill>
                <a:latin typeface="Calibri"/>
                <a:cs typeface="Calibri"/>
              </a:rPr>
              <a:t>L'équipe VaS suggère aux futurs utilisateurs de VaS d'anticiper ces actions avant l'adhésion au service.</a:t>
            </a:r>
          </a:p>
          <a:p>
            <a:pPr marL="228600" indent="0" algn="just">
              <a:lnSpc>
                <a:spcPct val="100000"/>
              </a:lnSpc>
            </a:pPr>
            <a:r>
              <a:rPr lang="fr-FR" sz="2000" b="0">
                <a:solidFill>
                  <a:schemeClr val="tx1"/>
                </a:solidFill>
                <a:latin typeface="Calibri"/>
                <a:cs typeface="Calibri"/>
              </a:rPr>
              <a:t>Après la finalisation de la mise en place des prestations par l'opérateur LINKT, l'équipe VaS intervient pour accompagner le bénéficiaire dans la phase de test du raccordement. </a:t>
            </a:r>
            <a:endParaRPr lang="fr-FR" sz="2000">
              <a:solidFill>
                <a:schemeClr val="tx1"/>
              </a:solidFill>
              <a:latin typeface="Calibri"/>
            </a:endParaRPr>
          </a:p>
          <a:p>
            <a:pPr marL="228600" indent="0" algn="just">
              <a:lnSpc>
                <a:spcPct val="100000"/>
              </a:lnSpc>
            </a:pPr>
            <a:r>
              <a:rPr lang="fr-FR" sz="2000" b="0">
                <a:solidFill>
                  <a:schemeClr val="tx1"/>
                </a:solidFill>
                <a:latin typeface="Calibri"/>
                <a:cs typeface="Calibri"/>
              </a:rPr>
              <a:t>Cette phase de test permet de vérifier que les flux sont ouverts et que les accès au service VaS fonctionnent. </a:t>
            </a:r>
            <a:endParaRPr lang="fr-FR" sz="2000">
              <a:solidFill>
                <a:schemeClr val="tx1"/>
              </a:solidFill>
              <a:latin typeface="Calibri"/>
            </a:endParaRPr>
          </a:p>
          <a:p>
            <a:pPr marL="228600" indent="0" algn="just">
              <a:lnSpc>
                <a:spcPct val="100000"/>
              </a:lnSpc>
            </a:pPr>
            <a:r>
              <a:rPr lang="fr-FR" sz="2000" b="0">
                <a:solidFill>
                  <a:schemeClr val="tx1"/>
                </a:solidFill>
                <a:latin typeface="Calibri"/>
                <a:cs typeface="Calibri"/>
              </a:rPr>
              <a:t>Si le bon fonctionnement est confirmé, l'utilisateur bénéficiaire entame la phase de préparation des versements. Sinon, de nouveaux échanges avec l'opérateur LINKT sont programmés.</a:t>
            </a:r>
            <a:endParaRPr lang="fr-FR" sz="2000" b="0">
              <a:solidFill>
                <a:schemeClr val="tx1"/>
              </a:solidFill>
              <a:latin typeface="Calibri"/>
            </a:endParaRPr>
          </a:p>
        </p:txBody>
      </p:sp>
      <p:sp>
        <p:nvSpPr>
          <p:cNvPr id="4" name="Espace réservé du numéro de diapositive 3"/>
          <p:cNvSpPr>
            <a:spLocks noGrp="1"/>
          </p:cNvSpPr>
          <p:nvPr>
            <p:ph type="sldNum" idx="12"/>
          </p:nvPr>
        </p:nvSpPr>
        <p:spPr/>
        <p:txBody>
          <a:bodyPr/>
          <a:lstStyle/>
          <a:p>
            <a:pPr>
              <a:defRPr/>
            </a:pPr>
            <a:fld id="{00000000-1234-1234-1234-123412341234}" type="slidenum">
              <a:rPr lang="fr-FR" kern="0"/>
              <a:pPr>
                <a:defRPr/>
              </a:pPr>
              <a:t>23</a:t>
            </a:fld>
            <a:endParaRPr lang="fr-FR" kern="0"/>
          </a:p>
        </p:txBody>
      </p:sp>
      <p:sp>
        <p:nvSpPr>
          <p:cNvPr id="8" name="Titre 1">
            <a:extLst>
              <a:ext uri="{FF2B5EF4-FFF2-40B4-BE49-F238E27FC236}">
                <a16:creationId xmlns:a16="http://schemas.microsoft.com/office/drawing/2014/main" id="{B1BCACC7-F6BA-0DCE-0E04-686C893B9A9A}"/>
              </a:ext>
            </a:extLst>
          </p:cNvPr>
          <p:cNvSpPr>
            <a:spLocks noGrp="1"/>
          </p:cNvSpPr>
          <p:nvPr>
            <p:ph type="title"/>
          </p:nvPr>
        </p:nvSpPr>
        <p:spPr>
          <a:xfrm>
            <a:off x="1967359" y="691366"/>
            <a:ext cx="9451528" cy="895350"/>
          </a:xfrm>
        </p:spPr>
        <p:txBody>
          <a:bodyPr/>
          <a:lstStyle/>
          <a:p>
            <a:r>
              <a:rPr lang="fr-FR"/>
              <a:t>Processus de raccordement au RIE</a:t>
            </a:r>
          </a:p>
        </p:txBody>
      </p:sp>
    </p:spTree>
    <p:extLst>
      <p:ext uri="{BB962C8B-B14F-4D97-AF65-F5344CB8AC3E}">
        <p14:creationId xmlns:p14="http://schemas.microsoft.com/office/powerpoint/2010/main" val="1036235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407FD-808A-A5AC-589E-8EAC9620C30A}"/>
              </a:ext>
            </a:extLst>
          </p:cNvPr>
          <p:cNvSpPr/>
          <p:nvPr/>
        </p:nvSpPr>
        <p:spPr>
          <a:xfrm>
            <a:off x="1664045" y="816453"/>
            <a:ext cx="1987642" cy="116465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Demande de raccordement RIE</a:t>
            </a:r>
          </a:p>
          <a:p>
            <a:pPr marL="150362" indent="-150362">
              <a:buClr>
                <a:srgbClr val="000000"/>
              </a:buClr>
              <a:buFont typeface="Arial" panose="020B0604020202020204" pitchFamily="34" charset="0"/>
              <a:buChar char="•"/>
            </a:pPr>
            <a:r>
              <a:rPr lang="fr-FR" sz="1000" kern="0">
                <a:solidFill>
                  <a:srgbClr val="000000"/>
                </a:solidFill>
                <a:latin typeface="Calibri" panose="020F0502020204030204" pitchFamily="34" charset="0"/>
                <a:cs typeface="Calibri" panose="020F0502020204030204" pitchFamily="34" charset="0"/>
              </a:rPr>
              <a:t>Fiche administrative</a:t>
            </a:r>
          </a:p>
          <a:p>
            <a:pPr marL="150362" indent="-150362">
              <a:buClr>
                <a:srgbClr val="000000"/>
              </a:buClr>
              <a:buFont typeface="Arial" panose="020B0604020202020204" pitchFamily="34" charset="0"/>
              <a:buChar char="•"/>
            </a:pPr>
            <a:r>
              <a:rPr lang="fr-FR" sz="1000" kern="0">
                <a:solidFill>
                  <a:srgbClr val="000000"/>
                </a:solidFill>
                <a:latin typeface="Calibri" panose="020F0502020204030204" pitchFamily="34" charset="0"/>
                <a:cs typeface="Calibri" panose="020F0502020204030204" pitchFamily="34" charset="0"/>
              </a:rPr>
              <a:t>Annexe technique</a:t>
            </a:r>
          </a:p>
          <a:p>
            <a:pPr marL="150362" indent="-150362">
              <a:buClr>
                <a:srgbClr val="000000"/>
              </a:buClr>
              <a:buFont typeface="Arial" panose="020B0604020202020204" pitchFamily="34" charset="0"/>
              <a:buChar char="•"/>
            </a:pPr>
            <a:r>
              <a:rPr lang="fr-FR" sz="1000" kern="0">
                <a:solidFill>
                  <a:srgbClr val="000000"/>
                </a:solidFill>
                <a:latin typeface="Calibri" panose="020F0502020204030204" pitchFamily="34" charset="0"/>
                <a:cs typeface="Calibri" panose="020F0502020204030204" pitchFamily="34" charset="0"/>
              </a:rPr>
              <a:t>Lettre de demande</a:t>
            </a:r>
          </a:p>
          <a:p>
            <a:pPr>
              <a:buClr>
                <a:srgbClr val="000000"/>
              </a:buClr>
            </a:pPr>
            <a:endParaRPr lang="fr-FR" sz="1000" kern="0">
              <a:solidFill>
                <a:srgbClr val="000000"/>
              </a:solidFill>
              <a:latin typeface="Calibri" panose="020F0502020204030204" pitchFamily="34" charset="0"/>
              <a:cs typeface="Calibri" panose="020F0502020204030204" pitchFamily="34" charset="0"/>
            </a:endParaRPr>
          </a:p>
          <a:p>
            <a:pPr>
              <a:buClr>
                <a:srgbClr val="000000"/>
              </a:buClr>
            </a:pPr>
            <a:r>
              <a:rPr lang="fr-FR" sz="1000" kern="0">
                <a:solidFill>
                  <a:srgbClr val="000000"/>
                </a:solidFill>
                <a:latin typeface="Calibri" panose="020F0502020204030204" pitchFamily="34" charset="0"/>
                <a:cs typeface="Calibri" panose="020F0502020204030204" pitchFamily="34" charset="0"/>
              </a:rPr>
              <a:t>Envoyée à l’adresse: </a:t>
            </a:r>
            <a:r>
              <a:rPr lang="fr-FR" sz="1000" kern="0">
                <a:solidFill>
                  <a:srgbClr val="000000"/>
                </a:solidFill>
                <a:latin typeface="Calibri" panose="020F0502020204030204" pitchFamily="34" charset="0"/>
                <a:cs typeface="Calibri" panose="020F0502020204030204" pitchFamily="34" charset="0"/>
                <a:hlinkClick r:id="rId3"/>
              </a:rPr>
              <a:t>aderexploitation@pm.gouv.fr</a:t>
            </a:r>
            <a:endParaRPr lang="fr-FR" sz="1000" kern="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68BC9B9-998A-72A4-6548-5A3E0AE9C59F}"/>
              </a:ext>
            </a:extLst>
          </p:cNvPr>
          <p:cNvSpPr/>
          <p:nvPr/>
        </p:nvSpPr>
        <p:spPr>
          <a:xfrm>
            <a:off x="4327917" y="1542904"/>
            <a:ext cx="1726326" cy="5400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Approbation de la demande raccordement RIE</a:t>
            </a:r>
          </a:p>
        </p:txBody>
      </p:sp>
      <p:sp>
        <p:nvSpPr>
          <p:cNvPr id="6" name="Rectangle 5">
            <a:extLst>
              <a:ext uri="{FF2B5EF4-FFF2-40B4-BE49-F238E27FC236}">
                <a16:creationId xmlns:a16="http://schemas.microsoft.com/office/drawing/2014/main" id="{CDC936B9-7DB9-5F39-78EB-3EC25BC83549}"/>
              </a:ext>
            </a:extLst>
          </p:cNvPr>
          <p:cNvSpPr/>
          <p:nvPr/>
        </p:nvSpPr>
        <p:spPr>
          <a:xfrm>
            <a:off x="4327917" y="2201693"/>
            <a:ext cx="1726326" cy="5400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Attribution d’une plage d’adresse IP RIE</a:t>
            </a:r>
          </a:p>
        </p:txBody>
      </p:sp>
      <p:sp>
        <p:nvSpPr>
          <p:cNvPr id="7" name="Rectangle 6">
            <a:extLst>
              <a:ext uri="{FF2B5EF4-FFF2-40B4-BE49-F238E27FC236}">
                <a16:creationId xmlns:a16="http://schemas.microsoft.com/office/drawing/2014/main" id="{7C6B20BE-2E6E-8600-15B0-9649B0D042B6}"/>
              </a:ext>
            </a:extLst>
          </p:cNvPr>
          <p:cNvSpPr/>
          <p:nvPr/>
        </p:nvSpPr>
        <p:spPr>
          <a:xfrm>
            <a:off x="4327917" y="2870529"/>
            <a:ext cx="1726326" cy="5400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Notification de l’UGAP et de l’équipe </a:t>
            </a:r>
            <a:r>
              <a:rPr lang="fr-FR" sz="1000" kern="0" err="1">
                <a:solidFill>
                  <a:srgbClr val="000000"/>
                </a:solidFill>
                <a:latin typeface="Calibri" panose="020F0502020204030204" pitchFamily="34" charset="0"/>
                <a:cs typeface="Calibri" panose="020F0502020204030204" pitchFamily="34" charset="0"/>
              </a:rPr>
              <a:t>VaS</a:t>
            </a:r>
            <a:endParaRPr lang="fr-FR" sz="1000" kern="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0BD8AB49-FFA2-F2F8-BD00-630F76970D20}"/>
              </a:ext>
            </a:extLst>
          </p:cNvPr>
          <p:cNvSpPr/>
          <p:nvPr/>
        </p:nvSpPr>
        <p:spPr>
          <a:xfrm>
            <a:off x="7240925" y="2226709"/>
            <a:ext cx="1904248" cy="54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Prise de contact avec le partenaire demandeur </a:t>
            </a:r>
          </a:p>
        </p:txBody>
      </p:sp>
      <p:sp>
        <p:nvSpPr>
          <p:cNvPr id="9" name="Rectangle 8">
            <a:extLst>
              <a:ext uri="{FF2B5EF4-FFF2-40B4-BE49-F238E27FC236}">
                <a16:creationId xmlns:a16="http://schemas.microsoft.com/office/drawing/2014/main" id="{609E93FC-7870-6EDD-5B49-0703713D7F3A}"/>
              </a:ext>
            </a:extLst>
          </p:cNvPr>
          <p:cNvSpPr/>
          <p:nvPr/>
        </p:nvSpPr>
        <p:spPr>
          <a:xfrm>
            <a:off x="7240925" y="2936118"/>
            <a:ext cx="1904252" cy="54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Définition de la solution technologique et étude d’éligibilité</a:t>
            </a:r>
          </a:p>
        </p:txBody>
      </p:sp>
      <p:sp>
        <p:nvSpPr>
          <p:cNvPr id="10" name="Rectangle 9">
            <a:extLst>
              <a:ext uri="{FF2B5EF4-FFF2-40B4-BE49-F238E27FC236}">
                <a16:creationId xmlns:a16="http://schemas.microsoft.com/office/drawing/2014/main" id="{540D23C5-D957-A3B4-2278-2AA2FD91AAC8}"/>
              </a:ext>
            </a:extLst>
          </p:cNvPr>
          <p:cNvSpPr/>
          <p:nvPr/>
        </p:nvSpPr>
        <p:spPr>
          <a:xfrm>
            <a:off x="7240926" y="3595288"/>
            <a:ext cx="1904247" cy="54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Edition et transmission de l’annexe technique complétée</a:t>
            </a:r>
          </a:p>
        </p:txBody>
      </p:sp>
      <p:sp>
        <p:nvSpPr>
          <p:cNvPr id="11" name="Rectangle 10">
            <a:extLst>
              <a:ext uri="{FF2B5EF4-FFF2-40B4-BE49-F238E27FC236}">
                <a16:creationId xmlns:a16="http://schemas.microsoft.com/office/drawing/2014/main" id="{23E5730A-A369-1E73-F033-91B94A75298F}"/>
              </a:ext>
            </a:extLst>
          </p:cNvPr>
          <p:cNvSpPr/>
          <p:nvPr/>
        </p:nvSpPr>
        <p:spPr>
          <a:xfrm>
            <a:off x="1794703" y="3594447"/>
            <a:ext cx="1726326" cy="54000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Signature de l’annexe technique </a:t>
            </a:r>
          </a:p>
        </p:txBody>
      </p:sp>
      <p:sp>
        <p:nvSpPr>
          <p:cNvPr id="12" name="Rectangle 11">
            <a:extLst>
              <a:ext uri="{FF2B5EF4-FFF2-40B4-BE49-F238E27FC236}">
                <a16:creationId xmlns:a16="http://schemas.microsoft.com/office/drawing/2014/main" id="{53E3CFAB-70B5-BE9A-F4A9-3A9DB92CA053}"/>
              </a:ext>
            </a:extLst>
          </p:cNvPr>
          <p:cNvSpPr/>
          <p:nvPr/>
        </p:nvSpPr>
        <p:spPr>
          <a:xfrm>
            <a:off x="7240926" y="4375034"/>
            <a:ext cx="1904241" cy="54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Envoi du dossier complet à l’UGAP </a:t>
            </a:r>
          </a:p>
        </p:txBody>
      </p:sp>
      <p:sp>
        <p:nvSpPr>
          <p:cNvPr id="13" name="Rectangle 12">
            <a:extLst>
              <a:ext uri="{FF2B5EF4-FFF2-40B4-BE49-F238E27FC236}">
                <a16:creationId xmlns:a16="http://schemas.microsoft.com/office/drawing/2014/main" id="{AE1FC7F4-934E-B44D-A7A4-43624A9A7597}"/>
              </a:ext>
            </a:extLst>
          </p:cNvPr>
          <p:cNvSpPr/>
          <p:nvPr/>
        </p:nvSpPr>
        <p:spPr>
          <a:xfrm>
            <a:off x="9850290" y="4375034"/>
            <a:ext cx="1726326" cy="540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Génération et envoie de la convention RIE (signée)</a:t>
            </a:r>
          </a:p>
        </p:txBody>
      </p:sp>
      <p:sp>
        <p:nvSpPr>
          <p:cNvPr id="14" name="Rectangle 13">
            <a:extLst>
              <a:ext uri="{FF2B5EF4-FFF2-40B4-BE49-F238E27FC236}">
                <a16:creationId xmlns:a16="http://schemas.microsoft.com/office/drawing/2014/main" id="{C6AE6526-6770-B2AE-FE2C-CFE7516D48A6}"/>
              </a:ext>
            </a:extLst>
          </p:cNvPr>
          <p:cNvSpPr/>
          <p:nvPr/>
        </p:nvSpPr>
        <p:spPr>
          <a:xfrm>
            <a:off x="1664045" y="4904145"/>
            <a:ext cx="1726326" cy="54000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Signature et renvoie de la convention RIE</a:t>
            </a:r>
          </a:p>
        </p:txBody>
      </p:sp>
      <p:sp>
        <p:nvSpPr>
          <p:cNvPr id="15" name="Rectangle 14">
            <a:extLst>
              <a:ext uri="{FF2B5EF4-FFF2-40B4-BE49-F238E27FC236}">
                <a16:creationId xmlns:a16="http://schemas.microsoft.com/office/drawing/2014/main" id="{614818D4-3726-7847-904B-90B635919D70}"/>
              </a:ext>
            </a:extLst>
          </p:cNvPr>
          <p:cNvSpPr/>
          <p:nvPr/>
        </p:nvSpPr>
        <p:spPr>
          <a:xfrm>
            <a:off x="9850288" y="5811581"/>
            <a:ext cx="1726326" cy="540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Transmission de la commande à </a:t>
            </a:r>
            <a:r>
              <a:rPr lang="fr-FR" sz="1000" kern="0" err="1">
                <a:solidFill>
                  <a:srgbClr val="000000"/>
                </a:solidFill>
                <a:latin typeface="Calibri" panose="020F0502020204030204" pitchFamily="34" charset="0"/>
                <a:cs typeface="Calibri" panose="020F0502020204030204" pitchFamily="34" charset="0"/>
              </a:rPr>
              <a:t>Linkt</a:t>
            </a:r>
            <a:endParaRPr lang="fr-FR" sz="1000" kern="0">
              <a:solidFill>
                <a:srgbClr val="000000"/>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7E0D0772-F014-0F96-7665-2A9BA960A38E}"/>
              </a:ext>
            </a:extLst>
          </p:cNvPr>
          <p:cNvSpPr/>
          <p:nvPr/>
        </p:nvSpPr>
        <p:spPr>
          <a:xfrm>
            <a:off x="7240926" y="6278002"/>
            <a:ext cx="1904241" cy="54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buClr>
                <a:srgbClr val="000000"/>
              </a:buClr>
            </a:pPr>
            <a:r>
              <a:rPr lang="fr-FR" sz="1000" kern="0">
                <a:solidFill>
                  <a:srgbClr val="000000"/>
                </a:solidFill>
                <a:latin typeface="Calibri" panose="020F0502020204030204" pitchFamily="34" charset="0"/>
                <a:cs typeface="Calibri" panose="020F0502020204030204" pitchFamily="34" charset="0"/>
              </a:rPr>
              <a:t>Déploiement des prestations prédéfinies dans l’annexe technique</a:t>
            </a:r>
          </a:p>
        </p:txBody>
      </p:sp>
      <p:cxnSp>
        <p:nvCxnSpPr>
          <p:cNvPr id="18" name="Connecteur : en angle 17">
            <a:extLst>
              <a:ext uri="{FF2B5EF4-FFF2-40B4-BE49-F238E27FC236}">
                <a16:creationId xmlns:a16="http://schemas.microsoft.com/office/drawing/2014/main" id="{38F60B0D-7B26-360B-0597-DDA2A102B1B3}"/>
              </a:ext>
            </a:extLst>
          </p:cNvPr>
          <p:cNvCxnSpPr>
            <a:cxnSpLocks/>
            <a:stCxn id="4" idx="3"/>
            <a:endCxn id="5" idx="0"/>
          </p:cNvCxnSpPr>
          <p:nvPr/>
        </p:nvCxnSpPr>
        <p:spPr>
          <a:xfrm>
            <a:off x="3651688" y="1398782"/>
            <a:ext cx="1539393" cy="144123"/>
          </a:xfrm>
          <a:prstGeom prst="bentConnector2">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sp>
        <p:nvSpPr>
          <p:cNvPr id="19" name="ZoneTexte 18">
            <a:extLst>
              <a:ext uri="{FF2B5EF4-FFF2-40B4-BE49-F238E27FC236}">
                <a16:creationId xmlns:a16="http://schemas.microsoft.com/office/drawing/2014/main" id="{68C453CE-A316-D3A3-FF7F-A479EF9600BB}"/>
              </a:ext>
            </a:extLst>
          </p:cNvPr>
          <p:cNvSpPr txBox="1"/>
          <p:nvPr/>
        </p:nvSpPr>
        <p:spPr>
          <a:xfrm>
            <a:off x="3932145" y="989856"/>
            <a:ext cx="1038644" cy="246221"/>
          </a:xfrm>
          <a:prstGeom prst="rect">
            <a:avLst/>
          </a:prstGeom>
          <a:noFill/>
        </p:spPr>
        <p:txBody>
          <a:bodyPr wrap="square" rtlCol="0">
            <a:spAutoFit/>
          </a:bodyPr>
          <a:lstStyle/>
          <a:p>
            <a:pPr>
              <a:buClr>
                <a:srgbClr val="000000"/>
              </a:buClr>
            </a:pPr>
            <a:r>
              <a:rPr lang="fr-FR" sz="1000" i="1" kern="0">
                <a:solidFill>
                  <a:srgbClr val="000000"/>
                </a:solidFill>
                <a:latin typeface="Calibri" panose="020F0502020204030204" pitchFamily="34" charset="0"/>
                <a:cs typeface="Calibri" panose="020F0502020204030204" pitchFamily="34" charset="0"/>
              </a:rPr>
              <a:t>Dossier complet</a:t>
            </a:r>
          </a:p>
        </p:txBody>
      </p:sp>
      <p:pic>
        <p:nvPicPr>
          <p:cNvPr id="21" name="Graphique 20" descr="Coche contour">
            <a:extLst>
              <a:ext uri="{FF2B5EF4-FFF2-40B4-BE49-F238E27FC236}">
                <a16:creationId xmlns:a16="http://schemas.microsoft.com/office/drawing/2014/main" id="{DD2D07E9-05C5-C821-B595-3BF07798C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3434" y="1099310"/>
            <a:ext cx="94711" cy="94711"/>
          </a:xfrm>
          <a:prstGeom prst="rect">
            <a:avLst/>
          </a:prstGeom>
        </p:spPr>
      </p:pic>
      <p:cxnSp>
        <p:nvCxnSpPr>
          <p:cNvPr id="23" name="Connecteur droit avec flèche 22">
            <a:extLst>
              <a:ext uri="{FF2B5EF4-FFF2-40B4-BE49-F238E27FC236}">
                <a16:creationId xmlns:a16="http://schemas.microsoft.com/office/drawing/2014/main" id="{F47A45C9-3AF8-11B2-1A87-867D12C80CB3}"/>
              </a:ext>
            </a:extLst>
          </p:cNvPr>
          <p:cNvCxnSpPr>
            <a:stCxn id="5" idx="2"/>
            <a:endCxn id="6" idx="0"/>
          </p:cNvCxnSpPr>
          <p:nvPr/>
        </p:nvCxnSpPr>
        <p:spPr>
          <a:xfrm>
            <a:off x="5191080" y="2082905"/>
            <a:ext cx="0" cy="118789"/>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necteur droit avec flèche 24">
            <a:extLst>
              <a:ext uri="{FF2B5EF4-FFF2-40B4-BE49-F238E27FC236}">
                <a16:creationId xmlns:a16="http://schemas.microsoft.com/office/drawing/2014/main" id="{DB6269CE-653E-371E-8F67-F6E2B82DA209}"/>
              </a:ext>
            </a:extLst>
          </p:cNvPr>
          <p:cNvCxnSpPr>
            <a:stCxn id="6" idx="2"/>
            <a:endCxn id="7" idx="0"/>
          </p:cNvCxnSpPr>
          <p:nvPr/>
        </p:nvCxnSpPr>
        <p:spPr>
          <a:xfrm>
            <a:off x="5191080" y="2741693"/>
            <a:ext cx="0" cy="128836"/>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grpSp>
        <p:nvGrpSpPr>
          <p:cNvPr id="26" name="Group 17">
            <a:extLst>
              <a:ext uri="{FF2B5EF4-FFF2-40B4-BE49-F238E27FC236}">
                <a16:creationId xmlns:a16="http://schemas.microsoft.com/office/drawing/2014/main" id="{586AB9F5-C7C4-E007-055D-0AD783EC770E}"/>
              </a:ext>
            </a:extLst>
          </p:cNvPr>
          <p:cNvGrpSpPr/>
          <p:nvPr>
            <p:custDataLst>
              <p:tags r:id="rId1"/>
            </p:custDataLst>
          </p:nvPr>
        </p:nvGrpSpPr>
        <p:grpSpPr>
          <a:xfrm rot="21545399">
            <a:off x="2382146" y="2136327"/>
            <a:ext cx="275873" cy="165749"/>
            <a:chOff x="3221038" y="1938338"/>
            <a:chExt cx="563562" cy="382588"/>
          </a:xfrm>
          <a:solidFill>
            <a:schemeClr val="bg2">
              <a:lumMod val="90000"/>
            </a:schemeClr>
          </a:solidFill>
        </p:grpSpPr>
        <p:sp>
          <p:nvSpPr>
            <p:cNvPr id="27" name="Freeform 5">
              <a:extLst>
                <a:ext uri="{FF2B5EF4-FFF2-40B4-BE49-F238E27FC236}">
                  <a16:creationId xmlns:a16="http://schemas.microsoft.com/office/drawing/2014/main" id="{838F5B94-73D8-41B5-E35F-E3D140470484}"/>
                </a:ext>
              </a:extLst>
            </p:cNvPr>
            <p:cNvSpPr>
              <a:spLocks/>
            </p:cNvSpPr>
            <p:nvPr/>
          </p:nvSpPr>
          <p:spPr bwMode="auto">
            <a:xfrm>
              <a:off x="3221038" y="2011363"/>
              <a:ext cx="306387" cy="263525"/>
            </a:xfrm>
            <a:custGeom>
              <a:avLst/>
              <a:gdLst>
                <a:gd name="T0" fmla="*/ 0 w 114"/>
                <a:gd name="T1" fmla="*/ 43 h 99"/>
                <a:gd name="T2" fmla="*/ 57 w 114"/>
                <a:gd name="T3" fmla="*/ 0 h 99"/>
                <a:gd name="T4" fmla="*/ 114 w 114"/>
                <a:gd name="T5" fmla="*/ 43 h 99"/>
                <a:gd name="T6" fmla="*/ 57 w 114"/>
                <a:gd name="T7" fmla="*/ 86 h 99"/>
                <a:gd name="T8" fmla="*/ 33 w 114"/>
                <a:gd name="T9" fmla="*/ 82 h 99"/>
                <a:gd name="T10" fmla="*/ 7 w 114"/>
                <a:gd name="T11" fmla="*/ 99 h 99"/>
                <a:gd name="T12" fmla="*/ 5 w 114"/>
                <a:gd name="T13" fmla="*/ 98 h 99"/>
                <a:gd name="T14" fmla="*/ 18 w 114"/>
                <a:gd name="T15" fmla="*/ 74 h 99"/>
                <a:gd name="T16" fmla="*/ 0 w 114"/>
                <a:gd name="T17"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9">
                  <a:moveTo>
                    <a:pt x="0" y="43"/>
                  </a:moveTo>
                  <a:cubicBezTo>
                    <a:pt x="0" y="19"/>
                    <a:pt x="25" y="0"/>
                    <a:pt x="57" y="0"/>
                  </a:cubicBezTo>
                  <a:cubicBezTo>
                    <a:pt x="88" y="0"/>
                    <a:pt x="114" y="19"/>
                    <a:pt x="114" y="43"/>
                  </a:cubicBezTo>
                  <a:cubicBezTo>
                    <a:pt x="114" y="66"/>
                    <a:pt x="88" y="86"/>
                    <a:pt x="57" y="86"/>
                  </a:cubicBezTo>
                  <a:cubicBezTo>
                    <a:pt x="49" y="86"/>
                    <a:pt x="41" y="84"/>
                    <a:pt x="33" y="82"/>
                  </a:cubicBezTo>
                  <a:cubicBezTo>
                    <a:pt x="7" y="99"/>
                    <a:pt x="7" y="99"/>
                    <a:pt x="7" y="99"/>
                  </a:cubicBezTo>
                  <a:cubicBezTo>
                    <a:pt x="5" y="98"/>
                    <a:pt x="5" y="98"/>
                    <a:pt x="5" y="98"/>
                  </a:cubicBezTo>
                  <a:cubicBezTo>
                    <a:pt x="18" y="74"/>
                    <a:pt x="18" y="74"/>
                    <a:pt x="18" y="74"/>
                  </a:cubicBezTo>
                  <a:cubicBezTo>
                    <a:pt x="6" y="66"/>
                    <a:pt x="0" y="55"/>
                    <a:pt x="0" y="43"/>
                  </a:cubicBezTo>
                  <a:close/>
                </a:path>
              </a:pathLst>
            </a:custGeom>
            <a:grpFill/>
            <a:ln>
              <a:solidFill>
                <a:schemeClr val="bg2">
                  <a:lumMod val="90000"/>
                </a:schemeClr>
              </a:solidFill>
            </a:ln>
          </p:spPr>
          <p:txBody>
            <a:bodyPr vert="horz" wrap="square" lIns="80189" tIns="40094" rIns="80189" bIns="40094" numCol="1" anchor="t" anchorCtr="0" compatLnSpc="1">
              <a:prstTxWarp prst="textNoShape">
                <a:avLst/>
              </a:prstTxWarp>
            </a:bodyPr>
            <a:lstStyle/>
            <a:p>
              <a:pPr>
                <a:buClr>
                  <a:srgbClr val="000000"/>
                </a:buClr>
              </a:pPr>
              <a:endParaRPr lang="id-ID" sz="1000" kern="0">
                <a:solidFill>
                  <a:srgbClr val="000000"/>
                </a:solidFill>
                <a:latin typeface="Calibri" panose="020F0502020204030204" pitchFamily="34" charset="0"/>
                <a:cs typeface="Calibri" panose="020F0502020204030204" pitchFamily="34" charset="0"/>
              </a:endParaRPr>
            </a:p>
          </p:txBody>
        </p:sp>
        <p:sp>
          <p:nvSpPr>
            <p:cNvPr id="28" name="Freeform 6">
              <a:extLst>
                <a:ext uri="{FF2B5EF4-FFF2-40B4-BE49-F238E27FC236}">
                  <a16:creationId xmlns:a16="http://schemas.microsoft.com/office/drawing/2014/main" id="{65D98507-5BAB-33E2-34DD-C77501BEB254}"/>
                </a:ext>
              </a:extLst>
            </p:cNvPr>
            <p:cNvSpPr>
              <a:spLocks/>
            </p:cNvSpPr>
            <p:nvPr/>
          </p:nvSpPr>
          <p:spPr bwMode="auto">
            <a:xfrm>
              <a:off x="3398838" y="1938338"/>
              <a:ext cx="385762" cy="382588"/>
            </a:xfrm>
            <a:custGeom>
              <a:avLst/>
              <a:gdLst>
                <a:gd name="T0" fmla="*/ 63 w 144"/>
                <a:gd name="T1" fmla="*/ 113 h 143"/>
                <a:gd name="T2" fmla="*/ 93 w 144"/>
                <a:gd name="T3" fmla="*/ 108 h 143"/>
                <a:gd name="T4" fmla="*/ 96 w 144"/>
                <a:gd name="T5" fmla="*/ 107 h 143"/>
                <a:gd name="T6" fmla="*/ 114 w 144"/>
                <a:gd name="T7" fmla="*/ 119 h 143"/>
                <a:gd name="T8" fmla="*/ 105 w 144"/>
                <a:gd name="T9" fmla="*/ 102 h 143"/>
                <a:gd name="T10" fmla="*/ 110 w 144"/>
                <a:gd name="T11" fmla="*/ 99 h 143"/>
                <a:gd name="T12" fmla="*/ 132 w 144"/>
                <a:gd name="T13" fmla="*/ 62 h 143"/>
                <a:gd name="T14" fmla="*/ 63 w 144"/>
                <a:gd name="T15" fmla="*/ 12 h 143"/>
                <a:gd name="T16" fmla="*/ 16 w 144"/>
                <a:gd name="T17" fmla="*/ 26 h 143"/>
                <a:gd name="T18" fmla="*/ 0 w 144"/>
                <a:gd name="T19" fmla="*/ 22 h 143"/>
                <a:gd name="T20" fmla="*/ 63 w 144"/>
                <a:gd name="T21" fmla="*/ 0 h 143"/>
                <a:gd name="T22" fmla="*/ 144 w 144"/>
                <a:gd name="T23" fmla="*/ 62 h 143"/>
                <a:gd name="T24" fmla="*/ 121 w 144"/>
                <a:gd name="T25" fmla="*/ 106 h 143"/>
                <a:gd name="T26" fmla="*/ 137 w 144"/>
                <a:gd name="T27" fmla="*/ 143 h 143"/>
                <a:gd name="T28" fmla="*/ 94 w 144"/>
                <a:gd name="T29" fmla="*/ 120 h 143"/>
                <a:gd name="T30" fmla="*/ 63 w 144"/>
                <a:gd name="T31" fmla="*/ 125 h 143"/>
                <a:gd name="T32" fmla="*/ 16 w 144"/>
                <a:gd name="T33" fmla="*/ 114 h 143"/>
                <a:gd name="T34" fmla="*/ 30 w 144"/>
                <a:gd name="T35" fmla="*/ 107 h 143"/>
                <a:gd name="T36" fmla="*/ 63 w 144"/>
                <a:gd name="T37" fmla="*/ 11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43">
                  <a:moveTo>
                    <a:pt x="63" y="113"/>
                  </a:moveTo>
                  <a:cubicBezTo>
                    <a:pt x="74" y="113"/>
                    <a:pt x="84" y="111"/>
                    <a:pt x="93" y="108"/>
                  </a:cubicBezTo>
                  <a:cubicBezTo>
                    <a:pt x="96" y="107"/>
                    <a:pt x="96" y="107"/>
                    <a:pt x="96" y="107"/>
                  </a:cubicBezTo>
                  <a:cubicBezTo>
                    <a:pt x="114" y="119"/>
                    <a:pt x="114" y="119"/>
                    <a:pt x="114" y="119"/>
                  </a:cubicBezTo>
                  <a:cubicBezTo>
                    <a:pt x="105" y="102"/>
                    <a:pt x="105" y="102"/>
                    <a:pt x="105" y="102"/>
                  </a:cubicBezTo>
                  <a:cubicBezTo>
                    <a:pt x="110" y="99"/>
                    <a:pt x="110" y="99"/>
                    <a:pt x="110" y="99"/>
                  </a:cubicBezTo>
                  <a:cubicBezTo>
                    <a:pt x="124" y="90"/>
                    <a:pt x="132" y="76"/>
                    <a:pt x="132" y="62"/>
                  </a:cubicBezTo>
                  <a:cubicBezTo>
                    <a:pt x="132" y="35"/>
                    <a:pt x="101" y="12"/>
                    <a:pt x="63" y="12"/>
                  </a:cubicBezTo>
                  <a:cubicBezTo>
                    <a:pt x="45" y="12"/>
                    <a:pt x="28" y="17"/>
                    <a:pt x="16" y="26"/>
                  </a:cubicBezTo>
                  <a:cubicBezTo>
                    <a:pt x="11" y="24"/>
                    <a:pt x="6" y="23"/>
                    <a:pt x="0" y="22"/>
                  </a:cubicBezTo>
                  <a:cubicBezTo>
                    <a:pt x="15" y="9"/>
                    <a:pt x="38" y="0"/>
                    <a:pt x="63" y="0"/>
                  </a:cubicBezTo>
                  <a:cubicBezTo>
                    <a:pt x="108" y="0"/>
                    <a:pt x="144" y="28"/>
                    <a:pt x="144" y="62"/>
                  </a:cubicBezTo>
                  <a:cubicBezTo>
                    <a:pt x="144" y="79"/>
                    <a:pt x="136" y="95"/>
                    <a:pt x="121" y="106"/>
                  </a:cubicBezTo>
                  <a:cubicBezTo>
                    <a:pt x="137" y="143"/>
                    <a:pt x="137" y="143"/>
                    <a:pt x="137" y="143"/>
                  </a:cubicBezTo>
                  <a:cubicBezTo>
                    <a:pt x="94" y="120"/>
                    <a:pt x="94" y="120"/>
                    <a:pt x="94" y="120"/>
                  </a:cubicBezTo>
                  <a:cubicBezTo>
                    <a:pt x="84" y="123"/>
                    <a:pt x="74" y="125"/>
                    <a:pt x="63" y="125"/>
                  </a:cubicBezTo>
                  <a:cubicBezTo>
                    <a:pt x="45" y="125"/>
                    <a:pt x="29" y="121"/>
                    <a:pt x="16" y="114"/>
                  </a:cubicBezTo>
                  <a:cubicBezTo>
                    <a:pt x="21" y="112"/>
                    <a:pt x="26" y="109"/>
                    <a:pt x="30" y="107"/>
                  </a:cubicBezTo>
                  <a:cubicBezTo>
                    <a:pt x="40" y="111"/>
                    <a:pt x="51" y="113"/>
                    <a:pt x="63" y="113"/>
                  </a:cubicBezTo>
                  <a:close/>
                </a:path>
              </a:pathLst>
            </a:custGeom>
            <a:grpFill/>
            <a:ln>
              <a:solidFill>
                <a:schemeClr val="bg2">
                  <a:lumMod val="90000"/>
                </a:schemeClr>
              </a:solidFill>
            </a:ln>
          </p:spPr>
          <p:txBody>
            <a:bodyPr vert="horz" wrap="square" lIns="80189" tIns="40094" rIns="80189" bIns="40094" numCol="1" anchor="t" anchorCtr="0" compatLnSpc="1">
              <a:prstTxWarp prst="textNoShape">
                <a:avLst/>
              </a:prstTxWarp>
            </a:bodyPr>
            <a:lstStyle/>
            <a:p>
              <a:pPr>
                <a:buClr>
                  <a:srgbClr val="000000"/>
                </a:buClr>
              </a:pPr>
              <a:endParaRPr lang="id-ID" sz="1000" kern="0">
                <a:solidFill>
                  <a:srgbClr val="000000"/>
                </a:solidFill>
                <a:latin typeface="Calibri" panose="020F0502020204030204" pitchFamily="34" charset="0"/>
                <a:cs typeface="Calibri" panose="020F0502020204030204" pitchFamily="34" charset="0"/>
              </a:endParaRPr>
            </a:p>
          </p:txBody>
        </p:sp>
      </p:grpSp>
      <p:sp>
        <p:nvSpPr>
          <p:cNvPr id="29" name="ZoneTexte 28">
            <a:extLst>
              <a:ext uri="{FF2B5EF4-FFF2-40B4-BE49-F238E27FC236}">
                <a16:creationId xmlns:a16="http://schemas.microsoft.com/office/drawing/2014/main" id="{F16E4819-6272-69BE-D8A3-19D5F3EEF6CB}"/>
              </a:ext>
            </a:extLst>
          </p:cNvPr>
          <p:cNvSpPr txBox="1"/>
          <p:nvPr/>
        </p:nvSpPr>
        <p:spPr>
          <a:xfrm>
            <a:off x="1674800" y="2357503"/>
            <a:ext cx="1987642" cy="400110"/>
          </a:xfrm>
          <a:prstGeom prst="rect">
            <a:avLst/>
          </a:prstGeom>
          <a:noFill/>
        </p:spPr>
        <p:txBody>
          <a:bodyPr wrap="square" rtlCol="0">
            <a:spAutoFit/>
          </a:bodyPr>
          <a:lstStyle/>
          <a:p>
            <a:pPr>
              <a:buClr>
                <a:srgbClr val="000000"/>
              </a:buClr>
            </a:pPr>
            <a:r>
              <a:rPr lang="fr-FR" sz="1000" i="1" kern="0">
                <a:solidFill>
                  <a:srgbClr val="000000"/>
                </a:solidFill>
                <a:latin typeface="Calibri" panose="020F0502020204030204" pitchFamily="34" charset="0"/>
                <a:cs typeface="Calibri" panose="020F0502020204030204" pitchFamily="34" charset="0"/>
              </a:rPr>
              <a:t>Echanges DINUM / partenaire bénéficiaire</a:t>
            </a:r>
          </a:p>
        </p:txBody>
      </p:sp>
      <p:cxnSp>
        <p:nvCxnSpPr>
          <p:cNvPr id="34" name="Connecteur : en angle 33">
            <a:extLst>
              <a:ext uri="{FF2B5EF4-FFF2-40B4-BE49-F238E27FC236}">
                <a16:creationId xmlns:a16="http://schemas.microsoft.com/office/drawing/2014/main" id="{3FDCC049-1A07-6B69-BDBD-5F09B9211A06}"/>
              </a:ext>
            </a:extLst>
          </p:cNvPr>
          <p:cNvCxnSpPr>
            <a:cxnSpLocks/>
            <a:stCxn id="7" idx="3"/>
            <a:endCxn id="8" idx="1"/>
          </p:cNvCxnSpPr>
          <p:nvPr/>
        </p:nvCxnSpPr>
        <p:spPr>
          <a:xfrm flipV="1">
            <a:off x="6054243" y="2496709"/>
            <a:ext cx="1186682" cy="643820"/>
          </a:xfrm>
          <a:prstGeom prst="bentConnector3">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36" name="Connecteur droit avec flèche 35">
            <a:extLst>
              <a:ext uri="{FF2B5EF4-FFF2-40B4-BE49-F238E27FC236}">
                <a16:creationId xmlns:a16="http://schemas.microsoft.com/office/drawing/2014/main" id="{0189B964-B9AD-7834-4BF0-754225EA3D3C}"/>
              </a:ext>
            </a:extLst>
          </p:cNvPr>
          <p:cNvCxnSpPr>
            <a:cxnSpLocks/>
            <a:stCxn id="8" idx="2"/>
            <a:endCxn id="9" idx="0"/>
          </p:cNvCxnSpPr>
          <p:nvPr/>
        </p:nvCxnSpPr>
        <p:spPr>
          <a:xfrm>
            <a:off x="8193049" y="2766710"/>
            <a:ext cx="2" cy="169409"/>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38" name="Connecteur droit avec flèche 37">
            <a:extLst>
              <a:ext uri="{FF2B5EF4-FFF2-40B4-BE49-F238E27FC236}">
                <a16:creationId xmlns:a16="http://schemas.microsoft.com/office/drawing/2014/main" id="{B0F0E9E4-3011-E5AC-D95B-A0EEFA343E3D}"/>
              </a:ext>
            </a:extLst>
          </p:cNvPr>
          <p:cNvCxnSpPr>
            <a:cxnSpLocks/>
            <a:stCxn id="9" idx="2"/>
            <a:endCxn id="10" idx="0"/>
          </p:cNvCxnSpPr>
          <p:nvPr/>
        </p:nvCxnSpPr>
        <p:spPr>
          <a:xfrm flipH="1">
            <a:off x="8193049" y="3476118"/>
            <a:ext cx="2" cy="119170"/>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42" name="Connecteur droit avec flèche 41">
            <a:extLst>
              <a:ext uri="{FF2B5EF4-FFF2-40B4-BE49-F238E27FC236}">
                <a16:creationId xmlns:a16="http://schemas.microsoft.com/office/drawing/2014/main" id="{31391B5D-30A7-985B-8741-2ACFC949B46D}"/>
              </a:ext>
            </a:extLst>
          </p:cNvPr>
          <p:cNvCxnSpPr>
            <a:cxnSpLocks/>
            <a:stCxn id="10" idx="1"/>
            <a:endCxn id="11" idx="3"/>
          </p:cNvCxnSpPr>
          <p:nvPr/>
        </p:nvCxnSpPr>
        <p:spPr>
          <a:xfrm flipH="1" flipV="1">
            <a:off x="3521029" y="3864448"/>
            <a:ext cx="3719896" cy="841"/>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46" name="Connecteur : en angle 45">
            <a:extLst>
              <a:ext uri="{FF2B5EF4-FFF2-40B4-BE49-F238E27FC236}">
                <a16:creationId xmlns:a16="http://schemas.microsoft.com/office/drawing/2014/main" id="{C31F2C37-E956-61C8-7754-DAEAFC8906AE}"/>
              </a:ext>
            </a:extLst>
          </p:cNvPr>
          <p:cNvCxnSpPr>
            <a:cxnSpLocks/>
            <a:stCxn id="11" idx="2"/>
            <a:endCxn id="12" idx="1"/>
          </p:cNvCxnSpPr>
          <p:nvPr/>
        </p:nvCxnSpPr>
        <p:spPr>
          <a:xfrm rot="16200000" flipH="1">
            <a:off x="4694103" y="2098211"/>
            <a:ext cx="510587" cy="4583059"/>
          </a:xfrm>
          <a:prstGeom prst="bentConnector2">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50" name="Connecteur droit avec flèche 49">
            <a:extLst>
              <a:ext uri="{FF2B5EF4-FFF2-40B4-BE49-F238E27FC236}">
                <a16:creationId xmlns:a16="http://schemas.microsoft.com/office/drawing/2014/main" id="{836ABF6F-3733-F336-E554-5246E0788445}"/>
              </a:ext>
            </a:extLst>
          </p:cNvPr>
          <p:cNvCxnSpPr>
            <a:cxnSpLocks/>
            <a:stCxn id="12" idx="3"/>
            <a:endCxn id="13" idx="1"/>
          </p:cNvCxnSpPr>
          <p:nvPr/>
        </p:nvCxnSpPr>
        <p:spPr>
          <a:xfrm>
            <a:off x="9145166" y="4645034"/>
            <a:ext cx="705124" cy="0"/>
          </a:xfrm>
          <a:prstGeom prst="straightConnector1">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52" name="Connecteur : en angle 51">
            <a:extLst>
              <a:ext uri="{FF2B5EF4-FFF2-40B4-BE49-F238E27FC236}">
                <a16:creationId xmlns:a16="http://schemas.microsoft.com/office/drawing/2014/main" id="{24104E1C-5286-F602-E1D2-1B8AA9B273BE}"/>
              </a:ext>
            </a:extLst>
          </p:cNvPr>
          <p:cNvCxnSpPr>
            <a:stCxn id="13" idx="2"/>
            <a:endCxn id="14" idx="3"/>
          </p:cNvCxnSpPr>
          <p:nvPr/>
        </p:nvCxnSpPr>
        <p:spPr>
          <a:xfrm rot="5400000">
            <a:off x="6922358" y="1383048"/>
            <a:ext cx="259111" cy="7323082"/>
          </a:xfrm>
          <a:prstGeom prst="bentConnector2">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54" name="Connecteur : en angle 53">
            <a:extLst>
              <a:ext uri="{FF2B5EF4-FFF2-40B4-BE49-F238E27FC236}">
                <a16:creationId xmlns:a16="http://schemas.microsoft.com/office/drawing/2014/main" id="{B54DDE01-6874-09AE-7E24-B79107E9259E}"/>
              </a:ext>
            </a:extLst>
          </p:cNvPr>
          <p:cNvCxnSpPr>
            <a:cxnSpLocks/>
            <a:stCxn id="14" idx="2"/>
            <a:endCxn id="15" idx="0"/>
          </p:cNvCxnSpPr>
          <p:nvPr/>
        </p:nvCxnSpPr>
        <p:spPr>
          <a:xfrm rot="16200000" flipH="1">
            <a:off x="6436611" y="1534742"/>
            <a:ext cx="367436" cy="8186243"/>
          </a:xfrm>
          <a:prstGeom prst="bentConnector3">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56" name="Connecteur : en angle 55">
            <a:extLst>
              <a:ext uri="{FF2B5EF4-FFF2-40B4-BE49-F238E27FC236}">
                <a16:creationId xmlns:a16="http://schemas.microsoft.com/office/drawing/2014/main" id="{33967DAD-CDBD-297D-2644-388DFB2E96D2}"/>
              </a:ext>
            </a:extLst>
          </p:cNvPr>
          <p:cNvCxnSpPr>
            <a:cxnSpLocks/>
            <a:stCxn id="15" idx="2"/>
            <a:endCxn id="16" idx="3"/>
          </p:cNvCxnSpPr>
          <p:nvPr/>
        </p:nvCxnSpPr>
        <p:spPr>
          <a:xfrm rot="5400000">
            <a:off x="9831100" y="5665650"/>
            <a:ext cx="196421" cy="1568285"/>
          </a:xfrm>
          <a:prstGeom prst="bentConnector2">
            <a:avLst/>
          </a:prstGeom>
          <a:ln>
            <a:solidFill>
              <a:schemeClr val="bg1">
                <a:lumMod val="50000"/>
              </a:schemeClr>
            </a:solidFill>
            <a:tailEnd type="triangle"/>
          </a:ln>
        </p:spPr>
        <p:style>
          <a:lnRef idx="2">
            <a:schemeClr val="accent4"/>
          </a:lnRef>
          <a:fillRef idx="0">
            <a:schemeClr val="accent4"/>
          </a:fillRef>
          <a:effectRef idx="1">
            <a:schemeClr val="accent4"/>
          </a:effectRef>
          <a:fontRef idx="minor">
            <a:schemeClr val="tx1"/>
          </a:fontRef>
        </p:style>
      </p:cxnSp>
      <p:cxnSp>
        <p:nvCxnSpPr>
          <p:cNvPr id="58" name="Connecteur droit 57">
            <a:extLst>
              <a:ext uri="{FF2B5EF4-FFF2-40B4-BE49-F238E27FC236}">
                <a16:creationId xmlns:a16="http://schemas.microsoft.com/office/drawing/2014/main" id="{F7005E6F-E211-8378-F502-CC52C71D8A10}"/>
              </a:ext>
            </a:extLst>
          </p:cNvPr>
          <p:cNvCxnSpPr/>
          <p:nvPr/>
        </p:nvCxnSpPr>
        <p:spPr>
          <a:xfrm>
            <a:off x="3797294" y="533046"/>
            <a:ext cx="0" cy="644400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eur droit 58">
            <a:extLst>
              <a:ext uri="{FF2B5EF4-FFF2-40B4-BE49-F238E27FC236}">
                <a16:creationId xmlns:a16="http://schemas.microsoft.com/office/drawing/2014/main" id="{80D64EFA-F2B7-2E42-3AC3-D35B698D10A5}"/>
              </a:ext>
            </a:extLst>
          </p:cNvPr>
          <p:cNvCxnSpPr/>
          <p:nvPr/>
        </p:nvCxnSpPr>
        <p:spPr>
          <a:xfrm>
            <a:off x="6492611" y="533045"/>
            <a:ext cx="0" cy="644400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eur droit 59">
            <a:extLst>
              <a:ext uri="{FF2B5EF4-FFF2-40B4-BE49-F238E27FC236}">
                <a16:creationId xmlns:a16="http://schemas.microsoft.com/office/drawing/2014/main" id="{CCFBA22B-6CD8-7CD6-44A9-0FE4C7907AB1}"/>
              </a:ext>
            </a:extLst>
          </p:cNvPr>
          <p:cNvCxnSpPr/>
          <p:nvPr/>
        </p:nvCxnSpPr>
        <p:spPr>
          <a:xfrm>
            <a:off x="9487688" y="533045"/>
            <a:ext cx="0" cy="644400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Rectangle 60">
            <a:extLst>
              <a:ext uri="{FF2B5EF4-FFF2-40B4-BE49-F238E27FC236}">
                <a16:creationId xmlns:a16="http://schemas.microsoft.com/office/drawing/2014/main" id="{7F346574-FBE0-FCA4-A925-CCAEB5D46047}"/>
              </a:ext>
            </a:extLst>
          </p:cNvPr>
          <p:cNvSpPr/>
          <p:nvPr/>
        </p:nvSpPr>
        <p:spPr>
          <a:xfrm>
            <a:off x="1373982" y="169862"/>
            <a:ext cx="2433787" cy="372400"/>
          </a:xfrm>
          <a:prstGeom prst="rect">
            <a:avLst/>
          </a:prstGeom>
          <a:ln>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buClr>
                <a:srgbClr val="000000"/>
              </a:buClr>
            </a:pPr>
            <a:r>
              <a:rPr lang="fr-FR" b="1" kern="0">
                <a:solidFill>
                  <a:srgbClr val="FFFFFF"/>
                </a:solidFill>
                <a:latin typeface="Calibri" panose="020F0502020204030204" pitchFamily="34" charset="0"/>
                <a:cs typeface="Calibri" panose="020F0502020204030204" pitchFamily="34" charset="0"/>
              </a:rPr>
              <a:t>Partenaire bénéficiaire</a:t>
            </a:r>
          </a:p>
        </p:txBody>
      </p:sp>
      <p:sp>
        <p:nvSpPr>
          <p:cNvPr id="62" name="Rectangle 61">
            <a:extLst>
              <a:ext uri="{FF2B5EF4-FFF2-40B4-BE49-F238E27FC236}">
                <a16:creationId xmlns:a16="http://schemas.microsoft.com/office/drawing/2014/main" id="{789F307D-F34D-A788-441F-AD5245787087}"/>
              </a:ext>
            </a:extLst>
          </p:cNvPr>
          <p:cNvSpPr/>
          <p:nvPr/>
        </p:nvSpPr>
        <p:spPr>
          <a:xfrm>
            <a:off x="3813169" y="169862"/>
            <a:ext cx="2674036" cy="372400"/>
          </a:xfrm>
          <a:prstGeom prst="rect">
            <a:avLst/>
          </a:prstGeom>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buClr>
                <a:srgbClr val="000000"/>
              </a:buClr>
            </a:pPr>
            <a:r>
              <a:rPr lang="fr-FR" b="1" kern="0">
                <a:solidFill>
                  <a:srgbClr val="FFFFFF"/>
                </a:solidFill>
                <a:latin typeface="Calibri" panose="020F0502020204030204" pitchFamily="34" charset="0"/>
                <a:cs typeface="Calibri" panose="020F0502020204030204" pitchFamily="34" charset="0"/>
              </a:rPr>
              <a:t>DINUM (Pôle RIE)</a:t>
            </a:r>
          </a:p>
        </p:txBody>
      </p:sp>
      <p:sp>
        <p:nvSpPr>
          <p:cNvPr id="63" name="Rectangle 62">
            <a:extLst>
              <a:ext uri="{FF2B5EF4-FFF2-40B4-BE49-F238E27FC236}">
                <a16:creationId xmlns:a16="http://schemas.microsoft.com/office/drawing/2014/main" id="{C7E876A6-E8E9-8928-8179-BC87E9F1DC27}"/>
              </a:ext>
            </a:extLst>
          </p:cNvPr>
          <p:cNvSpPr/>
          <p:nvPr/>
        </p:nvSpPr>
        <p:spPr>
          <a:xfrm>
            <a:off x="6498017" y="169862"/>
            <a:ext cx="2996912" cy="372400"/>
          </a:xfrm>
          <a:prstGeom prst="rect">
            <a:avLst/>
          </a:prstGeom>
          <a:ln>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buClr>
                <a:srgbClr val="000000"/>
              </a:buClr>
            </a:pPr>
            <a:r>
              <a:rPr lang="fr-FR" b="1" kern="0">
                <a:solidFill>
                  <a:srgbClr val="FFFFFF"/>
                </a:solidFill>
                <a:latin typeface="Calibri" panose="020F0502020204030204" pitchFamily="34" charset="0"/>
                <a:cs typeface="Calibri" panose="020F0502020204030204" pitchFamily="34" charset="0"/>
              </a:rPr>
              <a:t>LINKT</a:t>
            </a:r>
          </a:p>
        </p:txBody>
      </p:sp>
      <p:sp>
        <p:nvSpPr>
          <p:cNvPr id="64" name="Rectangle 63">
            <a:extLst>
              <a:ext uri="{FF2B5EF4-FFF2-40B4-BE49-F238E27FC236}">
                <a16:creationId xmlns:a16="http://schemas.microsoft.com/office/drawing/2014/main" id="{5BACEB6D-E5CA-6573-D432-C05CA9CE33AD}"/>
              </a:ext>
            </a:extLst>
          </p:cNvPr>
          <p:cNvSpPr/>
          <p:nvPr/>
        </p:nvSpPr>
        <p:spPr>
          <a:xfrm>
            <a:off x="9492333" y="169862"/>
            <a:ext cx="2565931" cy="372400"/>
          </a:xfrm>
          <a:prstGeom prst="rect">
            <a:avLst/>
          </a:prstGeom>
          <a:solidFill>
            <a:srgbClr val="C00000"/>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buClr>
                <a:srgbClr val="000000"/>
              </a:buClr>
            </a:pPr>
            <a:r>
              <a:rPr lang="fr-FR" b="1" kern="0">
                <a:solidFill>
                  <a:srgbClr val="FFFFFF"/>
                </a:solidFill>
                <a:latin typeface="Calibri" panose="020F0502020204030204" pitchFamily="34" charset="0"/>
                <a:cs typeface="Calibri" panose="020F0502020204030204" pitchFamily="34" charset="0"/>
              </a:rPr>
              <a:t>UGAP</a:t>
            </a:r>
          </a:p>
        </p:txBody>
      </p:sp>
      <p:pic>
        <p:nvPicPr>
          <p:cNvPr id="1026" name="Picture 2" descr="1 261 700+ Itinéraire Stock Illustrations, graphiques vectoriels libre de  droits et Clip Art - iStock | Parcours, Chemin, Carte">
            <a:extLst>
              <a:ext uri="{FF2B5EF4-FFF2-40B4-BE49-F238E27FC236}">
                <a16:creationId xmlns:a16="http://schemas.microsoft.com/office/drawing/2014/main" id="{146D867E-A6C9-422A-51C9-621E72E774F2}"/>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8728" y="703034"/>
            <a:ext cx="245029" cy="24502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1 261 700+ Itinéraire Stock Illustrations, graphiques vectoriels libre de  droits et Clip Art - iStock | Parcours, Chemin, Carte">
            <a:extLst>
              <a:ext uri="{FF2B5EF4-FFF2-40B4-BE49-F238E27FC236}">
                <a16:creationId xmlns:a16="http://schemas.microsoft.com/office/drawing/2014/main" id="{17A5278E-53C6-1494-FBEA-11D5CB271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7802" y="6155489"/>
            <a:ext cx="245029" cy="245029"/>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3">
            <a:extLst>
              <a:ext uri="{FF2B5EF4-FFF2-40B4-BE49-F238E27FC236}">
                <a16:creationId xmlns:a16="http://schemas.microsoft.com/office/drawing/2014/main" id="{D4184AE8-AFDA-0DCA-0760-C344C8D037A4}"/>
              </a:ext>
            </a:extLst>
          </p:cNvPr>
          <p:cNvSpPr>
            <a:spLocks noGrp="1"/>
          </p:cNvSpPr>
          <p:nvPr>
            <p:ph type="sldNum" idx="12"/>
          </p:nvPr>
        </p:nvSpPr>
        <p:spPr>
          <a:xfrm>
            <a:off x="10956925" y="6902138"/>
            <a:ext cx="461962" cy="401638"/>
          </a:xfrm>
        </p:spPr>
        <p:txBody>
          <a:bodyPr/>
          <a:lstStyle/>
          <a:p>
            <a:pPr algn="r">
              <a:defRPr/>
            </a:pPr>
            <a:fld id="{00000000-1234-1234-1234-123412341234}" type="slidenum">
              <a:rPr lang="fr-FR" sz="1200" kern="0"/>
              <a:pPr algn="r">
                <a:defRPr/>
              </a:pPr>
              <a:t>24</a:t>
            </a:fld>
            <a:endParaRPr lang="fr-FR" sz="1200" kern="0"/>
          </a:p>
        </p:txBody>
      </p:sp>
    </p:spTree>
    <p:extLst>
      <p:ext uri="{BB962C8B-B14F-4D97-AF65-F5344CB8AC3E}">
        <p14:creationId xmlns:p14="http://schemas.microsoft.com/office/powerpoint/2010/main" val="267264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0DD1FC3-4AD6-32F4-D933-ED88ABC79D71}"/>
              </a:ext>
            </a:extLst>
          </p:cNvPr>
          <p:cNvSpPr>
            <a:spLocks noGrp="1"/>
          </p:cNvSpPr>
          <p:nvPr>
            <p:ph type="body" idx="1"/>
          </p:nvPr>
        </p:nvSpPr>
        <p:spPr>
          <a:xfrm>
            <a:off x="2103476" y="851697"/>
            <a:ext cx="9289789" cy="5861017"/>
          </a:xfrm>
        </p:spPr>
        <p:txBody>
          <a:bodyPr/>
          <a:lstStyle/>
          <a:p>
            <a:pPr marL="228600" indent="0" algn="just">
              <a:lnSpc>
                <a:spcPct val="100000"/>
              </a:lnSpc>
            </a:pPr>
            <a:endParaRPr lang="fr-FR" sz="2000" b="0">
              <a:latin typeface="Calibri"/>
              <a:cs typeface="Calibri"/>
            </a:endParaRPr>
          </a:p>
          <a:p>
            <a:pPr marL="228600" indent="0" algn="just">
              <a:lnSpc>
                <a:spcPct val="100000"/>
              </a:lnSpc>
              <a:spcBef>
                <a:spcPts val="0"/>
              </a:spcBef>
            </a:pPr>
            <a:r>
              <a:rPr lang="fr-FR" sz="2000" b="0">
                <a:solidFill>
                  <a:schemeClr val="tx1"/>
                </a:solidFill>
                <a:latin typeface="Calibri"/>
                <a:cs typeface="Calibri"/>
              </a:rPr>
              <a:t>Il est à noter que: </a:t>
            </a:r>
            <a:endParaRPr lang="en-US" sz="2000" b="0">
              <a:solidFill>
                <a:schemeClr val="tx1"/>
              </a:solidFill>
              <a:latin typeface="Calibri"/>
              <a:cs typeface="Calibri"/>
            </a:endParaRPr>
          </a:p>
          <a:p>
            <a:pPr marL="228600" indent="0" algn="just">
              <a:lnSpc>
                <a:spcPct val="100000"/>
              </a:lnSpc>
              <a:spcBef>
                <a:spcPts val="0"/>
              </a:spcBef>
            </a:pPr>
            <a:endParaRPr lang="fr-FR" sz="2000" b="0">
              <a:solidFill>
                <a:schemeClr val="tx1"/>
              </a:solidFill>
              <a:latin typeface="Calibri"/>
              <a:cs typeface="Calibri"/>
            </a:endParaRPr>
          </a:p>
          <a:p>
            <a:pPr marL="571500" indent="-342900" algn="just">
              <a:lnSpc>
                <a:spcPct val="100000"/>
              </a:lnSpc>
              <a:spcBef>
                <a:spcPts val="0"/>
              </a:spcBef>
              <a:buChar char="•"/>
            </a:pPr>
            <a:r>
              <a:rPr lang="fr-FR" sz="2000" b="0">
                <a:solidFill>
                  <a:schemeClr val="tx1"/>
                </a:solidFill>
                <a:latin typeface="Calibri"/>
                <a:cs typeface="Calibri"/>
              </a:rPr>
              <a:t>Le délai est de 15 jours pour le conventionnement de la commande initiale.</a:t>
            </a:r>
            <a:endParaRPr lang="en-US" sz="2000" b="0">
              <a:solidFill>
                <a:schemeClr val="tx1"/>
              </a:solidFill>
              <a:latin typeface="Calibri"/>
              <a:cs typeface="Calibri"/>
            </a:endParaRPr>
          </a:p>
          <a:p>
            <a:pPr marL="571500" indent="-342900" algn="just">
              <a:lnSpc>
                <a:spcPct val="100000"/>
              </a:lnSpc>
              <a:spcBef>
                <a:spcPts val="0"/>
              </a:spcBef>
              <a:buFont typeface="Arial"/>
              <a:buChar char="•"/>
            </a:pPr>
            <a:endParaRPr lang="fr-FR" sz="2000" b="0">
              <a:solidFill>
                <a:schemeClr val="tx1"/>
              </a:solidFill>
              <a:latin typeface="Calibri"/>
              <a:cs typeface="Calibri"/>
            </a:endParaRPr>
          </a:p>
          <a:p>
            <a:pPr marL="571500" indent="-342900" algn="just">
              <a:lnSpc>
                <a:spcPct val="100000"/>
              </a:lnSpc>
              <a:spcBef>
                <a:spcPts val="0"/>
              </a:spcBef>
              <a:buFont typeface="Arial"/>
              <a:buChar char="•"/>
            </a:pPr>
            <a:r>
              <a:rPr lang="fr-FR" sz="2000" b="0">
                <a:solidFill>
                  <a:schemeClr val="tx1"/>
                </a:solidFill>
                <a:latin typeface="Calibri"/>
                <a:cs typeface="Calibri"/>
              </a:rPr>
              <a:t>Pour les commandes complémentaires, il n'y a pas besoin de repasser toutes les étapes administratives. Seule la validation de nouvelles annexes techniques suffit pour le déclenchement des commandes. </a:t>
            </a:r>
            <a:endParaRPr lang="en-US" sz="2000" b="0">
              <a:solidFill>
                <a:schemeClr val="tx1"/>
              </a:solidFill>
              <a:latin typeface="Calibri"/>
              <a:cs typeface="Calibri"/>
            </a:endParaRPr>
          </a:p>
          <a:p>
            <a:pPr marL="571500" indent="-342900" algn="just">
              <a:lnSpc>
                <a:spcPct val="100000"/>
              </a:lnSpc>
              <a:spcBef>
                <a:spcPts val="0"/>
              </a:spcBef>
              <a:buFont typeface="Arial"/>
              <a:buChar char="•"/>
            </a:pPr>
            <a:endParaRPr lang="fr-FR" sz="2000" b="0">
              <a:solidFill>
                <a:schemeClr val="tx1"/>
              </a:solidFill>
              <a:latin typeface="Calibri"/>
              <a:cs typeface="Calibri"/>
            </a:endParaRPr>
          </a:p>
          <a:p>
            <a:pPr marL="571500" indent="-342900" algn="just">
              <a:lnSpc>
                <a:spcPct val="100000"/>
              </a:lnSpc>
              <a:spcBef>
                <a:spcPts val="0"/>
              </a:spcBef>
              <a:buFont typeface="Arial"/>
              <a:buChar char="•"/>
            </a:pPr>
            <a:r>
              <a:rPr lang="fr-FR" sz="2000" b="0">
                <a:solidFill>
                  <a:schemeClr val="tx1"/>
                </a:solidFill>
                <a:latin typeface="Calibri"/>
                <a:cs typeface="Calibri"/>
              </a:rPr>
              <a:t>Le délai de déploiement dépend des technologies de raccordements sélectionnés (estimé de 2 à 10 semaines)</a:t>
            </a:r>
            <a:endParaRPr lang="en-US" sz="2000" b="0">
              <a:solidFill>
                <a:schemeClr val="tx1"/>
              </a:solidFill>
              <a:latin typeface="Calibri"/>
              <a:cs typeface="Calibri"/>
            </a:endParaRPr>
          </a:p>
          <a:p>
            <a:pPr marL="571500" indent="-342900" algn="just">
              <a:lnSpc>
                <a:spcPct val="100000"/>
              </a:lnSpc>
              <a:spcBef>
                <a:spcPts val="0"/>
              </a:spcBef>
              <a:buFont typeface="Arial"/>
              <a:buChar char="•"/>
            </a:pPr>
            <a:endParaRPr lang="fr-FR" sz="2000" b="0">
              <a:solidFill>
                <a:schemeClr val="tx1"/>
              </a:solidFill>
              <a:latin typeface="Calibri"/>
              <a:cs typeface="Calibri"/>
            </a:endParaRPr>
          </a:p>
          <a:p>
            <a:pPr marL="571500" indent="-342900" algn="just">
              <a:lnSpc>
                <a:spcPct val="100000"/>
              </a:lnSpc>
              <a:spcBef>
                <a:spcPts val="0"/>
              </a:spcBef>
              <a:buFont typeface="Arial"/>
              <a:buChar char="•"/>
            </a:pPr>
            <a:r>
              <a:rPr lang="fr-FR" sz="2000" b="0">
                <a:solidFill>
                  <a:schemeClr val="tx1"/>
                </a:solidFill>
                <a:latin typeface="Calibri"/>
                <a:cs typeface="Calibri"/>
              </a:rPr>
              <a:t>A l’issue de l’installation effectuée par LINKT, un PV de recette est transmis afin de confirmer la bonne réception du service.</a:t>
            </a:r>
            <a:endParaRPr lang="en-US" sz="2000" b="0">
              <a:solidFill>
                <a:schemeClr val="tx1"/>
              </a:solidFill>
              <a:latin typeface="Calibri"/>
              <a:cs typeface="Calibri"/>
            </a:endParaRPr>
          </a:p>
          <a:p>
            <a:endParaRPr lang="fr-FR"/>
          </a:p>
        </p:txBody>
      </p:sp>
      <p:sp>
        <p:nvSpPr>
          <p:cNvPr id="4" name="Espace réservé du numéro de diapositive 3">
            <a:extLst>
              <a:ext uri="{FF2B5EF4-FFF2-40B4-BE49-F238E27FC236}">
                <a16:creationId xmlns:a16="http://schemas.microsoft.com/office/drawing/2014/main" id="{0B8044BF-32BB-9FB9-BA10-0A3C06BAAD98}"/>
              </a:ext>
            </a:extLst>
          </p:cNvPr>
          <p:cNvSpPr>
            <a:spLocks noGrp="1"/>
          </p:cNvSpPr>
          <p:nvPr>
            <p:ph type="sldNum" idx="12"/>
          </p:nvPr>
        </p:nvSpPr>
        <p:spPr/>
        <p:txBody>
          <a:bodyPr/>
          <a:lstStyle/>
          <a:p>
            <a:pPr>
              <a:defRPr/>
            </a:pPr>
            <a:fld id="{00000000-1234-1234-1234-123412341234}" type="slidenum">
              <a:rPr lang="fr-FR" kern="0"/>
              <a:pPr>
                <a:defRPr/>
              </a:pPr>
              <a:t>25</a:t>
            </a:fld>
            <a:endParaRPr lang="fr-FR" kern="0"/>
          </a:p>
        </p:txBody>
      </p:sp>
    </p:spTree>
    <p:extLst>
      <p:ext uri="{BB962C8B-B14F-4D97-AF65-F5344CB8AC3E}">
        <p14:creationId xmlns:p14="http://schemas.microsoft.com/office/powerpoint/2010/main" val="292255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2655816" y="1364008"/>
            <a:ext cx="8379078"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fr-FR" sz="7542" b="0" i="0" u="none" strike="noStrike" kern="1200" cap="none" spc="-1" normalizeH="0" baseline="0" noProof="0" dirty="0">
                <a:ln>
                  <a:noFill/>
                </a:ln>
                <a:solidFill>
                  <a:srgbClr val="843F89"/>
                </a:solidFill>
                <a:effectLst/>
                <a:uLnTx/>
                <a:uFillTx/>
                <a:latin typeface="Quicksand"/>
                <a:ea typeface="DejaVu Sans"/>
                <a:cs typeface="DejaVu Sans"/>
              </a:rPr>
              <a:t>Contractualisation et prix</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55" name="CustomShape 3"/>
          <p:cNvSpPr/>
          <p:nvPr/>
        </p:nvSpPr>
        <p:spPr>
          <a:xfrm>
            <a:off x="6227657" y="3621658"/>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56" name="CustomShape 4"/>
          <p:cNvSpPr/>
          <p:nvPr/>
        </p:nvSpPr>
        <p:spPr>
          <a:xfrm>
            <a:off x="6505056" y="3621658"/>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57" name="CustomShape 5"/>
          <p:cNvSpPr/>
          <p:nvPr/>
        </p:nvSpPr>
        <p:spPr>
          <a:xfrm>
            <a:off x="6932697" y="3621658"/>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extLst>
      <p:ext uri="{BB962C8B-B14F-4D97-AF65-F5344CB8AC3E}">
        <p14:creationId xmlns:p14="http://schemas.microsoft.com/office/powerpoint/2010/main" val="27971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8" name="TextShape 6"/>
          <p:cNvSpPr txBox="1"/>
          <p:nvPr/>
        </p:nvSpPr>
        <p:spPr>
          <a:xfrm>
            <a:off x="1373621" y="1655640"/>
            <a:ext cx="10692360" cy="1629762"/>
          </a:xfrm>
          <a:prstGeom prst="rect">
            <a:avLst/>
          </a:prstGeom>
          <a:noFill/>
          <a:ln>
            <a:noFill/>
          </a:ln>
        </p:spPr>
        <p:txBody>
          <a:bodyPr lIns="90000" tIns="45000" rIns="90000" bIns="45000">
            <a:spAutoFit/>
          </a:bodyPr>
          <a:lstStyle/>
          <a:p>
            <a:pPr>
              <a:spcBef>
                <a:spcPts val="567"/>
              </a:spcBef>
              <a:spcAft>
                <a:spcPts val="567"/>
              </a:spcAft>
            </a:pPr>
            <a:r>
              <a:rPr lang="fr-FR" sz="2000" spc="-1" dirty="0">
                <a:latin typeface="Arial"/>
                <a:ea typeface="Microsoft YaHei"/>
              </a:rPr>
              <a:t>Devenir partenaire du </a:t>
            </a:r>
            <a:r>
              <a:rPr lang="fr-FR" sz="2000" b="1" spc="-1" dirty="0">
                <a:latin typeface="Arial"/>
                <a:ea typeface="Microsoft YaHei"/>
              </a:rPr>
              <a:t>service numérique d'usage partagé</a:t>
            </a:r>
            <a:r>
              <a:rPr lang="fr-FR" sz="2000" spc="-1" dirty="0">
                <a:latin typeface="Arial"/>
                <a:ea typeface="Microsoft YaHei"/>
              </a:rPr>
              <a:t> </a:t>
            </a:r>
            <a:r>
              <a:rPr lang="fr-FR" sz="1500" spc="-1" dirty="0">
                <a:latin typeface="Arial"/>
                <a:ea typeface="Microsoft YaHei"/>
              </a:rPr>
              <a:t>(décret n° 2019-1088 du 25 octobre 2019 relatif au système d'information et de communication de l’État et à la direction interministérielle du numérique)</a:t>
            </a:r>
            <a:r>
              <a:rPr lang="fr-FR" sz="2000" spc="-1" dirty="0">
                <a:latin typeface="Arial"/>
                <a:ea typeface="Microsoft YaHei"/>
              </a:rPr>
              <a:t> :</a:t>
            </a:r>
            <a:endParaRPr lang="fr-FR" sz="2000" spc="-1" dirty="0">
              <a:latin typeface="Arial"/>
            </a:endParaRPr>
          </a:p>
          <a:p>
            <a:pPr>
              <a:spcBef>
                <a:spcPts val="567"/>
              </a:spcBef>
              <a:spcAft>
                <a:spcPts val="567"/>
              </a:spcAft>
            </a:pPr>
            <a:r>
              <a:rPr lang="fr-FR" sz="2000" spc="-1" dirty="0">
                <a:latin typeface="Arial"/>
                <a:ea typeface="Microsoft YaHei"/>
              </a:rPr>
              <a:t>- en signant une convention de coopération public – public</a:t>
            </a:r>
            <a:r>
              <a:rPr lang="fr-FR" sz="1500" spc="-1" dirty="0">
                <a:latin typeface="Arial"/>
                <a:ea typeface="Microsoft YaHei"/>
              </a:rPr>
              <a:t> (ou convention entre pouvoirs adjudicateurs)</a:t>
            </a:r>
            <a:endParaRPr lang="fr-FR" sz="1500" spc="-1" dirty="0">
              <a:latin typeface="Arial"/>
            </a:endParaRPr>
          </a:p>
          <a:p>
            <a:pPr>
              <a:spcBef>
                <a:spcPts val="567"/>
              </a:spcBef>
              <a:spcAft>
                <a:spcPts val="567"/>
              </a:spcAft>
            </a:pPr>
            <a:r>
              <a:rPr lang="fr-FR" sz="2000" spc="-1" dirty="0">
                <a:latin typeface="Arial"/>
                <a:ea typeface="Microsoft YaHei"/>
              </a:rPr>
              <a:t>- en prenant connaissance des conditions générales d'utilisation (CGU)</a:t>
            </a:r>
            <a:endParaRPr lang="fr-FR" sz="2000" spc="-1" dirty="0">
              <a:latin typeface="Arial"/>
            </a:endParaRPr>
          </a:p>
        </p:txBody>
      </p:sp>
      <p:sp>
        <p:nvSpPr>
          <p:cNvPr id="11" name="ZoneTexte 10"/>
          <p:cNvSpPr txBox="1"/>
          <p:nvPr/>
        </p:nvSpPr>
        <p:spPr>
          <a:xfrm>
            <a:off x="1688312" y="3654946"/>
            <a:ext cx="10030320" cy="3693319"/>
          </a:xfrm>
          <a:prstGeom prst="rect">
            <a:avLst/>
          </a:prstGeom>
          <a:solidFill>
            <a:srgbClr val="8760A5"/>
          </a:solidFill>
        </p:spPr>
        <p:txBody>
          <a:bodyPr wrap="square" rtlCol="0">
            <a:spAutoFit/>
          </a:bodyPr>
          <a:lstStyle/>
          <a:p>
            <a:r>
              <a:rPr lang="fr-FR" b="1" dirty="0"/>
              <a:t>Extrait de la convention</a:t>
            </a:r>
          </a:p>
          <a:p>
            <a:r>
              <a:rPr lang="fr-FR" i="1" dirty="0"/>
              <a:t>La coopération entre les Parties est définie pour assurer une amélioration du service </a:t>
            </a:r>
            <a:r>
              <a:rPr lang="fr-FR" i="1" dirty="0" err="1"/>
              <a:t>VaS</a:t>
            </a:r>
            <a:r>
              <a:rPr lang="fr-FR" i="1" dirty="0"/>
              <a:t> et par là même une contribution à l’amélioration de la gestion des archives publiques, tout en prenant en compte les spécificités des Parties, en leur assurant des espaces d’échanges et de négociation pour garantir un équilibre entre elles, et en posant en principe :</a:t>
            </a:r>
          </a:p>
          <a:p>
            <a:pPr lvl="0"/>
            <a:r>
              <a:rPr lang="fr-FR" i="1" dirty="0"/>
              <a:t>- l’égalité entre les Parties,</a:t>
            </a:r>
          </a:p>
          <a:p>
            <a:pPr lvl="0"/>
            <a:r>
              <a:rPr lang="fr-FR" i="1" dirty="0"/>
              <a:t>- des obligations réciproques entre les Parties, en particulier par des obligations de moyens,</a:t>
            </a:r>
          </a:p>
          <a:p>
            <a:pPr lvl="0"/>
            <a:r>
              <a:rPr lang="fr-FR" i="1" dirty="0"/>
              <a:t>- une assistance mutuelle entre les Parties.</a:t>
            </a:r>
          </a:p>
          <a:p>
            <a:r>
              <a:rPr lang="fr-FR" i="1" dirty="0"/>
              <a:t> </a:t>
            </a:r>
          </a:p>
          <a:p>
            <a:r>
              <a:rPr lang="fr-FR" i="1" dirty="0"/>
              <a:t>L’opérateur du service </a:t>
            </a:r>
            <a:r>
              <a:rPr lang="fr-FR" i="1" dirty="0" err="1"/>
              <a:t>VaS</a:t>
            </a:r>
            <a:r>
              <a:rPr lang="fr-FR" i="1" dirty="0"/>
              <a:t> et le Partenaire du service </a:t>
            </a:r>
            <a:r>
              <a:rPr lang="fr-FR" i="1" dirty="0" err="1"/>
              <a:t>VaS</a:t>
            </a:r>
            <a:r>
              <a:rPr lang="fr-FR" i="1" dirty="0"/>
              <a:t> mettent en œuvre la coopération en s’engageant réciproquement à travailler ensemble, à travailler avec les autres Partenaires du service </a:t>
            </a:r>
            <a:r>
              <a:rPr lang="fr-FR" i="1" dirty="0" err="1"/>
              <a:t>VaS</a:t>
            </a:r>
            <a:r>
              <a:rPr lang="fr-FR" i="1" dirty="0"/>
              <a:t>, ainsi qu’avec tous les utilisateurs du service </a:t>
            </a:r>
            <a:r>
              <a:rPr lang="fr-FR" i="1" dirty="0" err="1"/>
              <a:t>VaS</a:t>
            </a:r>
            <a:r>
              <a:rPr lang="fr-FR" i="1" dirty="0"/>
              <a:t> (partenaires et porteurs) et au sein du Club utilisateurs du Programme Vitam.</a:t>
            </a:r>
            <a:endParaRPr lang="fr-FR" dirty="0"/>
          </a:p>
        </p:txBody>
      </p:sp>
      <p:sp>
        <p:nvSpPr>
          <p:cNvPr id="2" name="Rectangle 1">
            <a:extLst>
              <a:ext uri="{FF2B5EF4-FFF2-40B4-BE49-F238E27FC236}">
                <a16:creationId xmlns:a16="http://schemas.microsoft.com/office/drawing/2014/main" id="{A075F963-706B-9A73-4FB3-5FA35F08673E}"/>
              </a:ext>
            </a:extLst>
          </p:cNvPr>
          <p:cNvSpPr/>
          <p:nvPr/>
        </p:nvSpPr>
        <p:spPr>
          <a:xfrm>
            <a:off x="10672218" y="3371161"/>
            <a:ext cx="1046415" cy="408676"/>
          </a:xfrm>
          <a:prstGeom prst="rect">
            <a:avLst/>
          </a:prstGeom>
          <a:solidFill>
            <a:srgbClr val="8760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p:nvPr/>
        </p:nvPicPr>
        <p:blipFill>
          <a:blip r:embed="rId3"/>
          <a:stretch/>
        </p:blipFill>
        <p:spPr>
          <a:xfrm>
            <a:off x="10549870" y="2779982"/>
            <a:ext cx="1247040" cy="1284171"/>
          </a:xfrm>
          <a:prstGeom prst="rect">
            <a:avLst/>
          </a:prstGeom>
          <a:ln>
            <a:noFill/>
          </a:ln>
        </p:spPr>
      </p:pic>
      <p:grpSp>
        <p:nvGrpSpPr>
          <p:cNvPr id="4" name="Google Shape;534;p3">
            <a:extLst>
              <a:ext uri="{FF2B5EF4-FFF2-40B4-BE49-F238E27FC236}">
                <a16:creationId xmlns:a16="http://schemas.microsoft.com/office/drawing/2014/main" id="{867A4BD8-D796-E8BD-8C85-0E45242A5871}"/>
              </a:ext>
            </a:extLst>
          </p:cNvPr>
          <p:cNvGrpSpPr/>
          <p:nvPr/>
        </p:nvGrpSpPr>
        <p:grpSpPr bwMode="auto">
          <a:xfrm>
            <a:off x="6327399" y="1155443"/>
            <a:ext cx="784551" cy="84022"/>
            <a:chOff x="9577678" y="231907"/>
            <a:chExt cx="998538" cy="106939"/>
          </a:xfrm>
        </p:grpSpPr>
        <p:sp>
          <p:nvSpPr>
            <p:cNvPr id="5" name="Google Shape;535;p3">
              <a:extLst>
                <a:ext uri="{FF2B5EF4-FFF2-40B4-BE49-F238E27FC236}">
                  <a16:creationId xmlns:a16="http://schemas.microsoft.com/office/drawing/2014/main" id="{5EB7431B-303A-B13B-96F0-2912C95AE7EF}"/>
                </a:ext>
              </a:extLst>
            </p:cNvPr>
            <p:cNvSpPr/>
            <p:nvPr/>
          </p:nvSpPr>
          <p:spPr bwMode="auto">
            <a:xfrm>
              <a:off x="9577678" y="231907"/>
              <a:ext cx="191976" cy="106939"/>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6" name="Google Shape;536;p3">
              <a:extLst>
                <a:ext uri="{FF2B5EF4-FFF2-40B4-BE49-F238E27FC236}">
                  <a16:creationId xmlns:a16="http://schemas.microsoft.com/office/drawing/2014/main" id="{A30E805E-DBCB-C39A-FDAA-A64160290A47}"/>
                </a:ext>
              </a:extLst>
            </p:cNvPr>
            <p:cNvSpPr/>
            <p:nvPr/>
          </p:nvSpPr>
          <p:spPr bwMode="auto">
            <a:xfrm>
              <a:off x="9858558" y="231907"/>
              <a:ext cx="345300" cy="106939"/>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7" name="Google Shape;537;p3">
              <a:extLst>
                <a:ext uri="{FF2B5EF4-FFF2-40B4-BE49-F238E27FC236}">
                  <a16:creationId xmlns:a16="http://schemas.microsoft.com/office/drawing/2014/main" id="{B63A36FF-CBE9-0393-794E-5E4A86B79D0A}"/>
                </a:ext>
              </a:extLst>
            </p:cNvPr>
            <p:cNvSpPr/>
            <p:nvPr/>
          </p:nvSpPr>
          <p:spPr bwMode="auto">
            <a:xfrm>
              <a:off x="10291473" y="231907"/>
              <a:ext cx="284744" cy="106939"/>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grpSp>
      <p:sp>
        <p:nvSpPr>
          <p:cNvPr id="8" name="Titre 1">
            <a:extLst>
              <a:ext uri="{FF2B5EF4-FFF2-40B4-BE49-F238E27FC236}">
                <a16:creationId xmlns:a16="http://schemas.microsoft.com/office/drawing/2014/main" id="{ADBBD85C-1053-0BBE-5EA5-5B1EAAD4D88C}"/>
              </a:ext>
            </a:extLst>
          </p:cNvPr>
          <p:cNvSpPr txBox="1">
            <a:spLocks/>
          </p:cNvSpPr>
          <p:nvPr/>
        </p:nvSpPr>
        <p:spPr bwMode="auto">
          <a:xfrm>
            <a:off x="1373982" y="251445"/>
            <a:ext cx="10691813" cy="895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fr-FR" dirty="0">
                <a:solidFill>
                  <a:srgbClr val="000000"/>
                </a:solidFill>
                <a:latin typeface="Quicksand"/>
              </a:rPr>
              <a:t>Devenir partenaire du service VaS</a:t>
            </a:r>
            <a:endParaRPr lang="fr-FR" sz="2000" dirty="0">
              <a:latin typeface="Quicksand"/>
            </a:endParaRPr>
          </a:p>
        </p:txBody>
      </p:sp>
    </p:spTree>
    <p:extLst>
      <p:ext uri="{BB962C8B-B14F-4D97-AF65-F5344CB8AC3E}">
        <p14:creationId xmlns:p14="http://schemas.microsoft.com/office/powerpoint/2010/main" val="629051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t="40391" b="24401"/>
          <a:stretch/>
        </p:blipFill>
        <p:spPr>
          <a:xfrm>
            <a:off x="1384998" y="2899600"/>
            <a:ext cx="3023870" cy="2661557"/>
          </a:xfrm>
          <a:prstGeom prst="rect">
            <a:avLst/>
          </a:prstGeom>
        </p:spPr>
      </p:pic>
      <p:grpSp>
        <p:nvGrpSpPr>
          <p:cNvPr id="4" name="Google Shape;534;p3">
            <a:extLst>
              <a:ext uri="{FF2B5EF4-FFF2-40B4-BE49-F238E27FC236}">
                <a16:creationId xmlns:a16="http://schemas.microsoft.com/office/drawing/2014/main" id="{B7908217-317B-DF92-08D6-0F6158E99E13}"/>
              </a:ext>
            </a:extLst>
          </p:cNvPr>
          <p:cNvGrpSpPr/>
          <p:nvPr/>
        </p:nvGrpSpPr>
        <p:grpSpPr bwMode="auto">
          <a:xfrm>
            <a:off x="6327399" y="1155443"/>
            <a:ext cx="784551" cy="84022"/>
            <a:chOff x="9577678" y="231907"/>
            <a:chExt cx="998538" cy="106939"/>
          </a:xfrm>
        </p:grpSpPr>
        <p:sp>
          <p:nvSpPr>
            <p:cNvPr id="5" name="Google Shape;535;p3">
              <a:extLst>
                <a:ext uri="{FF2B5EF4-FFF2-40B4-BE49-F238E27FC236}">
                  <a16:creationId xmlns:a16="http://schemas.microsoft.com/office/drawing/2014/main" id="{6BD2B63A-D7AD-69E9-21B2-E9A38333930D}"/>
                </a:ext>
              </a:extLst>
            </p:cNvPr>
            <p:cNvSpPr/>
            <p:nvPr/>
          </p:nvSpPr>
          <p:spPr bwMode="auto">
            <a:xfrm>
              <a:off x="9577678" y="231907"/>
              <a:ext cx="191976" cy="106939"/>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6" name="Google Shape;536;p3">
              <a:extLst>
                <a:ext uri="{FF2B5EF4-FFF2-40B4-BE49-F238E27FC236}">
                  <a16:creationId xmlns:a16="http://schemas.microsoft.com/office/drawing/2014/main" id="{5701D27B-A314-4028-BC71-FCD3867307D3}"/>
                </a:ext>
              </a:extLst>
            </p:cNvPr>
            <p:cNvSpPr/>
            <p:nvPr/>
          </p:nvSpPr>
          <p:spPr bwMode="auto">
            <a:xfrm>
              <a:off x="9858558" y="231907"/>
              <a:ext cx="345300" cy="106939"/>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7" name="Google Shape;537;p3">
              <a:extLst>
                <a:ext uri="{FF2B5EF4-FFF2-40B4-BE49-F238E27FC236}">
                  <a16:creationId xmlns:a16="http://schemas.microsoft.com/office/drawing/2014/main" id="{E4B6803F-5E77-2351-4DCF-B4F675749F22}"/>
                </a:ext>
              </a:extLst>
            </p:cNvPr>
            <p:cNvSpPr/>
            <p:nvPr/>
          </p:nvSpPr>
          <p:spPr bwMode="auto">
            <a:xfrm>
              <a:off x="10291473" y="231907"/>
              <a:ext cx="284744" cy="106939"/>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grpSp>
      <p:sp>
        <p:nvSpPr>
          <p:cNvPr id="8" name="Titre 1">
            <a:extLst>
              <a:ext uri="{FF2B5EF4-FFF2-40B4-BE49-F238E27FC236}">
                <a16:creationId xmlns:a16="http://schemas.microsoft.com/office/drawing/2014/main" id="{1FDFF2D0-A94C-3822-F917-ED9D8CD01947}"/>
              </a:ext>
            </a:extLst>
          </p:cNvPr>
          <p:cNvSpPr txBox="1">
            <a:spLocks/>
          </p:cNvSpPr>
          <p:nvPr/>
        </p:nvSpPr>
        <p:spPr bwMode="auto">
          <a:xfrm>
            <a:off x="1373982" y="251445"/>
            <a:ext cx="10691813" cy="895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fr-FR" dirty="0">
                <a:solidFill>
                  <a:srgbClr val="000000"/>
                </a:solidFill>
                <a:latin typeface="Quicksand"/>
              </a:rPr>
              <a:t>Focus sur la coopération</a:t>
            </a:r>
            <a:endParaRPr lang="fr-FR" sz="2000" dirty="0">
              <a:latin typeface="Quicksand"/>
            </a:endParaRPr>
          </a:p>
        </p:txBody>
      </p:sp>
      <p:sp>
        <p:nvSpPr>
          <p:cNvPr id="9" name="ZoneTexte 8"/>
          <p:cNvSpPr txBox="1"/>
          <p:nvPr/>
        </p:nvSpPr>
        <p:spPr>
          <a:xfrm>
            <a:off x="4221770" y="1661516"/>
            <a:ext cx="7755888" cy="4893647"/>
          </a:xfrm>
          <a:prstGeom prst="rect">
            <a:avLst/>
          </a:prstGeom>
          <a:noFill/>
        </p:spPr>
        <p:txBody>
          <a:bodyPr wrap="square" rtlCol="0">
            <a:spAutoFit/>
          </a:bodyPr>
          <a:lstStyle/>
          <a:p>
            <a:r>
              <a:rPr lang="fr-FR" sz="2400" b="1" dirty="0"/>
              <a:t>Comitologie dédiée aux Partenaires :</a:t>
            </a:r>
          </a:p>
          <a:p>
            <a:r>
              <a:rPr lang="fr-FR" sz="2400" dirty="0"/>
              <a:t>- Réunion de lancement</a:t>
            </a:r>
          </a:p>
          <a:p>
            <a:r>
              <a:rPr lang="fr-FR" sz="2400" dirty="0"/>
              <a:t>- Bilatérale</a:t>
            </a:r>
          </a:p>
          <a:p>
            <a:r>
              <a:rPr lang="fr-FR" sz="2400" dirty="0"/>
              <a:t>- Bilan de la coopération (rapport d’usage annuel) </a:t>
            </a:r>
          </a:p>
          <a:p>
            <a:r>
              <a:rPr lang="fr-FR" sz="2400" dirty="0"/>
              <a:t>- Assemblée des Partenaires</a:t>
            </a:r>
          </a:p>
          <a:p>
            <a:r>
              <a:rPr lang="fr-FR" sz="2400" dirty="0"/>
              <a:t>- Assemblées préparatoires des Codir</a:t>
            </a:r>
          </a:p>
          <a:p>
            <a:r>
              <a:rPr lang="fr-FR" sz="2400" dirty="0"/>
              <a:t> </a:t>
            </a:r>
          </a:p>
          <a:p>
            <a:r>
              <a:rPr lang="fr-FR" sz="2400" b="1" dirty="0"/>
              <a:t>Comitologie dédiée aux Utilisateurs du service </a:t>
            </a:r>
            <a:r>
              <a:rPr lang="fr-FR" sz="2400" b="1" dirty="0" err="1"/>
              <a:t>VaS</a:t>
            </a:r>
            <a:r>
              <a:rPr lang="fr-FR" sz="2400" b="1" dirty="0"/>
              <a:t>, Partenaires et Porteurs : </a:t>
            </a:r>
          </a:p>
          <a:p>
            <a:r>
              <a:rPr lang="fr-FR" sz="2400" dirty="0"/>
              <a:t>- Atelier de priorisation</a:t>
            </a:r>
          </a:p>
          <a:p>
            <a:r>
              <a:rPr lang="fr-FR" sz="2400" dirty="0"/>
              <a:t>- Multilatérales fonctionnelles et métiers</a:t>
            </a:r>
          </a:p>
          <a:p>
            <a:r>
              <a:rPr lang="fr-FR" sz="2400" dirty="0"/>
              <a:t>- Multilatérales techniques et applicatives</a:t>
            </a:r>
          </a:p>
          <a:p>
            <a:r>
              <a:rPr lang="fr-FR" sz="2400" dirty="0"/>
              <a:t>- Phase de recettes et tests des montées de version</a:t>
            </a:r>
          </a:p>
        </p:txBody>
      </p:sp>
    </p:spTree>
    <p:extLst>
      <p:ext uri="{BB962C8B-B14F-4D97-AF65-F5344CB8AC3E}">
        <p14:creationId xmlns:p14="http://schemas.microsoft.com/office/powerpoint/2010/main" val="236232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5" name="CustomShape 5"/>
          <p:cNvSpPr/>
          <p:nvPr/>
        </p:nvSpPr>
        <p:spPr>
          <a:xfrm>
            <a:off x="10956461" y="6901920"/>
            <a:ext cx="455400" cy="395280"/>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t="6764" b="-1549"/>
          <a:stretch/>
        </p:blipFill>
        <p:spPr>
          <a:xfrm>
            <a:off x="1465517" y="2019141"/>
            <a:ext cx="6249032" cy="4187738"/>
          </a:xfrm>
          <a:prstGeom prst="rect">
            <a:avLst/>
          </a:prstGeom>
          <a:ln w="28575">
            <a:noFill/>
          </a:ln>
        </p:spPr>
      </p:pic>
      <p:grpSp>
        <p:nvGrpSpPr>
          <p:cNvPr id="2" name="Google Shape;534;p3">
            <a:extLst>
              <a:ext uri="{FF2B5EF4-FFF2-40B4-BE49-F238E27FC236}">
                <a16:creationId xmlns:a16="http://schemas.microsoft.com/office/drawing/2014/main" id="{C4FE383F-6CBB-75FE-0870-37CD159A90E3}"/>
              </a:ext>
            </a:extLst>
          </p:cNvPr>
          <p:cNvGrpSpPr/>
          <p:nvPr/>
        </p:nvGrpSpPr>
        <p:grpSpPr bwMode="auto">
          <a:xfrm>
            <a:off x="6327399" y="1155443"/>
            <a:ext cx="784551" cy="84022"/>
            <a:chOff x="9577678" y="231907"/>
            <a:chExt cx="998538" cy="106939"/>
          </a:xfrm>
        </p:grpSpPr>
        <p:sp>
          <p:nvSpPr>
            <p:cNvPr id="4" name="Google Shape;535;p3">
              <a:extLst>
                <a:ext uri="{FF2B5EF4-FFF2-40B4-BE49-F238E27FC236}">
                  <a16:creationId xmlns:a16="http://schemas.microsoft.com/office/drawing/2014/main" id="{4644073B-C098-5181-393A-F154B821EF4F}"/>
                </a:ext>
              </a:extLst>
            </p:cNvPr>
            <p:cNvSpPr/>
            <p:nvPr/>
          </p:nvSpPr>
          <p:spPr bwMode="auto">
            <a:xfrm>
              <a:off x="9577678" y="231907"/>
              <a:ext cx="191976" cy="106939"/>
            </a:xfrm>
            <a:custGeom>
              <a:avLst/>
              <a:gdLst/>
              <a:ahLst/>
              <a:cxnLst/>
              <a:rect l="l" t="t" r="r" b="b"/>
              <a:pathLst>
                <a:path w="63" h="32" extrusionOk="0">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5" name="Google Shape;536;p3">
              <a:extLst>
                <a:ext uri="{FF2B5EF4-FFF2-40B4-BE49-F238E27FC236}">
                  <a16:creationId xmlns:a16="http://schemas.microsoft.com/office/drawing/2014/main" id="{531B38B4-8412-C6D1-8421-E262BD944CED}"/>
                </a:ext>
              </a:extLst>
            </p:cNvPr>
            <p:cNvSpPr/>
            <p:nvPr/>
          </p:nvSpPr>
          <p:spPr bwMode="auto">
            <a:xfrm>
              <a:off x="9858558" y="231907"/>
              <a:ext cx="345300" cy="106939"/>
            </a:xfrm>
            <a:custGeom>
              <a:avLst/>
              <a:gdLst/>
              <a:ahLst/>
              <a:cxnLst/>
              <a:rect l="l" t="t" r="r" b="b"/>
              <a:pathLst>
                <a:path w="113" h="32" extrusionOk="0">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sp>
          <p:nvSpPr>
            <p:cNvPr id="6" name="Google Shape;537;p3">
              <a:extLst>
                <a:ext uri="{FF2B5EF4-FFF2-40B4-BE49-F238E27FC236}">
                  <a16:creationId xmlns:a16="http://schemas.microsoft.com/office/drawing/2014/main" id="{A18913DD-671A-9ED5-6B16-1947AB687659}"/>
                </a:ext>
              </a:extLst>
            </p:cNvPr>
            <p:cNvSpPr/>
            <p:nvPr/>
          </p:nvSpPr>
          <p:spPr bwMode="auto">
            <a:xfrm>
              <a:off x="10291473" y="231907"/>
              <a:ext cx="284744" cy="106939"/>
            </a:xfrm>
            <a:custGeom>
              <a:avLst/>
              <a:gdLst/>
              <a:ahLst/>
              <a:cxnLst/>
              <a:rect l="l" t="t" r="r" b="b"/>
              <a:pathLst>
                <a:path w="93" h="32" extrusionOk="0">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txBody>
            <a:bodyPr spcFirstLastPara="1" wrap="square" lIns="91423" tIns="45699" rIns="91423" bIns="45699" anchor="t" anchorCtr="0">
              <a:noAutofit/>
            </a:bodyPr>
            <a:lstStyle/>
            <a:p>
              <a:pPr algn="ctr">
                <a:buClr>
                  <a:srgbClr val="000000"/>
                </a:buClr>
                <a:buSzPts val="2053"/>
                <a:defRPr/>
              </a:pPr>
              <a:endParaRPr sz="2050">
                <a:solidFill>
                  <a:schemeClr val="dk1"/>
                </a:solidFill>
                <a:latin typeface="Calibri"/>
                <a:ea typeface="Calibri"/>
                <a:cs typeface="Calibri"/>
              </a:endParaRPr>
            </a:p>
          </p:txBody>
        </p:sp>
      </p:grpSp>
      <p:sp>
        <p:nvSpPr>
          <p:cNvPr id="7" name="Titre 1">
            <a:extLst>
              <a:ext uri="{FF2B5EF4-FFF2-40B4-BE49-F238E27FC236}">
                <a16:creationId xmlns:a16="http://schemas.microsoft.com/office/drawing/2014/main" id="{ABFA2377-BC3A-00D2-5DFB-5186260D1731}"/>
              </a:ext>
            </a:extLst>
          </p:cNvPr>
          <p:cNvSpPr txBox="1">
            <a:spLocks/>
          </p:cNvSpPr>
          <p:nvPr/>
        </p:nvSpPr>
        <p:spPr bwMode="auto">
          <a:xfrm>
            <a:off x="1373982" y="251445"/>
            <a:ext cx="10691813" cy="895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fr-FR" dirty="0">
                <a:solidFill>
                  <a:srgbClr val="000000"/>
                </a:solidFill>
              </a:rPr>
              <a:t>Caractéristiques financières</a:t>
            </a:r>
            <a:endParaRPr lang="fr-FR" sz="2000" dirty="0"/>
          </a:p>
        </p:txBody>
      </p:sp>
      <p:sp>
        <p:nvSpPr>
          <p:cNvPr id="9" name="TextShape 6"/>
          <p:cNvSpPr txBox="1"/>
          <p:nvPr/>
        </p:nvSpPr>
        <p:spPr>
          <a:xfrm>
            <a:off x="7836321" y="1477203"/>
            <a:ext cx="4096851" cy="2583869"/>
          </a:xfrm>
          <a:prstGeom prst="rect">
            <a:avLst/>
          </a:prstGeom>
          <a:solidFill>
            <a:srgbClr val="843F89"/>
          </a:solidFill>
          <a:ln>
            <a:noFill/>
          </a:ln>
        </p:spPr>
        <p:txBody>
          <a:bodyPr wrap="square" lIns="90000" tIns="45000" rIns="90000" bIns="45000">
            <a:spAutoFit/>
          </a:bodyPr>
          <a:lstStyle/>
          <a:p>
            <a:pPr marL="285750" indent="-285750">
              <a:buFont typeface="Wingdings" panose="05000000000000000000" pitchFamily="2" charset="2"/>
              <a:buChar char="Ø"/>
            </a:pPr>
            <a:r>
              <a:rPr lang="fr-FR" spc="-1" dirty="0">
                <a:solidFill>
                  <a:schemeClr val="bg1"/>
                </a:solidFill>
                <a:latin typeface="Arial"/>
              </a:rPr>
              <a:t>pour chaque utilisateur, une part forfaitaire et une part variable</a:t>
            </a:r>
          </a:p>
          <a:p>
            <a:pPr marL="285750" indent="-285750">
              <a:buFont typeface="Wingdings" panose="05000000000000000000" pitchFamily="2" charset="2"/>
              <a:buChar char="Ø"/>
            </a:pPr>
            <a:endParaRPr lang="fr-FR" spc="-1" dirty="0">
              <a:solidFill>
                <a:schemeClr val="bg1"/>
              </a:solidFill>
              <a:latin typeface="Arial"/>
            </a:endParaRPr>
          </a:p>
          <a:p>
            <a:pPr marL="285750" indent="-285750">
              <a:buFont typeface="Wingdings" panose="05000000000000000000" pitchFamily="2" charset="2"/>
              <a:buChar char="Ø"/>
            </a:pPr>
            <a:r>
              <a:rPr lang="fr-FR" spc="-1" dirty="0">
                <a:solidFill>
                  <a:schemeClr val="bg1"/>
                </a:solidFill>
                <a:latin typeface="Arial"/>
              </a:rPr>
              <a:t>budget de l'année N validé en N-1 par le comité de direction</a:t>
            </a:r>
          </a:p>
          <a:p>
            <a:endParaRPr lang="fr-FR" spc="-1" dirty="0">
              <a:solidFill>
                <a:schemeClr val="bg1"/>
              </a:solidFill>
              <a:latin typeface="Arial"/>
            </a:endParaRPr>
          </a:p>
          <a:p>
            <a:pPr marL="285750" indent="-285750">
              <a:buFont typeface="Wingdings" panose="05000000000000000000" pitchFamily="2" charset="2"/>
              <a:buChar char="Ø"/>
            </a:pPr>
            <a:r>
              <a:rPr lang="fr-FR" spc="-1" dirty="0">
                <a:solidFill>
                  <a:schemeClr val="bg1"/>
                </a:solidFill>
                <a:latin typeface="Arial"/>
              </a:rPr>
              <a:t>appel de fond émis sur l'année N selon les estimations transmises et reliquat ajusté l'année N+1</a:t>
            </a:r>
          </a:p>
        </p:txBody>
      </p:sp>
      <p:graphicFrame>
        <p:nvGraphicFramePr>
          <p:cNvPr id="3995" name="Table 6"/>
          <p:cNvGraphicFramePr/>
          <p:nvPr/>
        </p:nvGraphicFramePr>
        <p:xfrm>
          <a:off x="6683737" y="4862129"/>
          <a:ext cx="5249437" cy="2099412"/>
        </p:xfrm>
        <a:graphic>
          <a:graphicData uri="http://schemas.openxmlformats.org/drawingml/2006/table">
            <a:tbl>
              <a:tblPr/>
              <a:tblGrid>
                <a:gridCol w="1192122">
                  <a:extLst>
                    <a:ext uri="{9D8B030D-6E8A-4147-A177-3AD203B41FA5}">
                      <a16:colId xmlns:a16="http://schemas.microsoft.com/office/drawing/2014/main" val="20000"/>
                    </a:ext>
                  </a:extLst>
                </a:gridCol>
                <a:gridCol w="1491271">
                  <a:extLst>
                    <a:ext uri="{9D8B030D-6E8A-4147-A177-3AD203B41FA5}">
                      <a16:colId xmlns:a16="http://schemas.microsoft.com/office/drawing/2014/main" val="20001"/>
                    </a:ext>
                  </a:extLst>
                </a:gridCol>
                <a:gridCol w="1334489">
                  <a:extLst>
                    <a:ext uri="{9D8B030D-6E8A-4147-A177-3AD203B41FA5}">
                      <a16:colId xmlns:a16="http://schemas.microsoft.com/office/drawing/2014/main" val="20002"/>
                    </a:ext>
                  </a:extLst>
                </a:gridCol>
                <a:gridCol w="1231555">
                  <a:extLst>
                    <a:ext uri="{9D8B030D-6E8A-4147-A177-3AD203B41FA5}">
                      <a16:colId xmlns:a16="http://schemas.microsoft.com/office/drawing/2014/main" val="20003"/>
                    </a:ext>
                  </a:extLst>
                </a:gridCol>
              </a:tblGrid>
              <a:tr h="366474">
                <a:tc>
                  <a:txBody>
                    <a:bodyPr/>
                    <a:lstStyle/>
                    <a:p>
                      <a:pPr algn="ctr">
                        <a:lnSpc>
                          <a:spcPct val="100000"/>
                        </a:lnSpc>
                      </a:pPr>
                      <a:r>
                        <a:rPr lang="fr-FR" sz="1050" b="1" strike="noStrike" spc="-1" dirty="0">
                          <a:solidFill>
                            <a:srgbClr val="FFFFFF"/>
                          </a:solidFill>
                          <a:latin typeface="+mn-lt"/>
                          <a:ea typeface="Open Sans"/>
                        </a:rPr>
                        <a:t> </a:t>
                      </a:r>
                      <a:endParaRPr lang="fr-FR" sz="1050" b="0" strike="noStrike" spc="-1" dirty="0">
                        <a:latin typeface="+mn-lt"/>
                      </a:endParaRPr>
                    </a:p>
                  </a:txBody>
                  <a:tcPr anchor="ctr">
                    <a:lnL w="12240">
                      <a:noFill/>
                    </a:lnL>
                    <a:lnR w="3175" cap="flat" cmpd="sng" algn="ctr">
                      <a:solidFill>
                        <a:schemeClr val="tx1"/>
                      </a:solidFill>
                      <a:prstDash val="solid"/>
                      <a:round/>
                      <a:headEnd type="none" w="med" len="med"/>
                      <a:tailEnd type="none" w="med" len="med"/>
                    </a:lnR>
                    <a:lnT w="12240">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fr-FR" sz="1050" b="1" strike="noStrike" spc="-1" dirty="0">
                          <a:solidFill>
                            <a:srgbClr val="FFFFFF"/>
                          </a:solidFill>
                          <a:latin typeface="+mn-lt"/>
                          <a:ea typeface="Open Sans"/>
                        </a:rPr>
                        <a:t>Nombre d’objets</a:t>
                      </a:r>
                      <a:endParaRPr lang="fr-FR" sz="1050" b="0" strike="noStrike" spc="-1" dirty="0">
                        <a:latin typeface="+mn-l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240">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ct val="100000"/>
                        </a:lnSpc>
                      </a:pPr>
                      <a:r>
                        <a:rPr lang="fr-FR" sz="1050" b="1" strike="noStrike" spc="-1" dirty="0">
                          <a:solidFill>
                            <a:srgbClr val="FFFFFF"/>
                          </a:solidFill>
                          <a:latin typeface="+mn-lt"/>
                          <a:ea typeface="Open Sans"/>
                        </a:rPr>
                        <a:t>Poids</a:t>
                      </a:r>
                      <a:endParaRPr lang="fr-FR" sz="1050" b="0" strike="noStrike" spc="-1" dirty="0">
                        <a:latin typeface="+mn-lt"/>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240">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ct val="100000"/>
                        </a:lnSpc>
                      </a:pPr>
                      <a:r>
                        <a:rPr lang="fr-FR" sz="1050" b="1" strike="noStrike" spc="-1" dirty="0">
                          <a:solidFill>
                            <a:srgbClr val="FFFFFF"/>
                          </a:solidFill>
                          <a:latin typeface="+mn-lt"/>
                          <a:ea typeface="Open Sans"/>
                        </a:rPr>
                        <a:t>Prix</a:t>
                      </a:r>
                      <a:endParaRPr lang="fr-FR" sz="1050" b="0" strike="noStrike" spc="-1" dirty="0">
                        <a:latin typeface="+mn-lt"/>
                      </a:endParaRPr>
                    </a:p>
                  </a:txBody>
                  <a:tcPr anchor="ctr">
                    <a:lnL w="3175" cap="flat" cmpd="sng" algn="ctr">
                      <a:solidFill>
                        <a:schemeClr val="tx1"/>
                      </a:solidFill>
                      <a:prstDash val="solid"/>
                      <a:round/>
                      <a:headEnd type="none" w="med" len="med"/>
                      <a:tailEnd type="none" w="med" len="med"/>
                    </a:lnL>
                    <a:lnR w="12240">
                      <a:noFill/>
                    </a:lnR>
                    <a:lnT w="12240">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extLst>
                  <a:ext uri="{0D108BD9-81ED-4DB2-BD59-A6C34878D82A}">
                    <a16:rowId xmlns:a16="http://schemas.microsoft.com/office/drawing/2014/main" val="10000"/>
                  </a:ext>
                </a:extLst>
              </a:tr>
              <a:tr h="425649">
                <a:tc>
                  <a:txBody>
                    <a:bodyPr/>
                    <a:lstStyle/>
                    <a:p>
                      <a:pPr algn="ctr">
                        <a:lnSpc>
                          <a:spcPts val="459"/>
                        </a:lnSpc>
                      </a:pPr>
                      <a:r>
                        <a:rPr lang="fr-FR" sz="1050" b="1" strike="noStrike" spc="-1" dirty="0">
                          <a:solidFill>
                            <a:schemeClr val="bg1"/>
                          </a:solidFill>
                          <a:latin typeface="+mn-lt"/>
                          <a:ea typeface="Open Sans"/>
                        </a:rPr>
                        <a:t>Usage</a:t>
                      </a:r>
                      <a:r>
                        <a:rPr lang="fr-FR" sz="1050" b="1" strike="noStrike" spc="-1" baseline="0" dirty="0">
                          <a:solidFill>
                            <a:schemeClr val="bg1"/>
                          </a:solidFill>
                          <a:latin typeface="+mn-lt"/>
                          <a:ea typeface="Open Sans"/>
                        </a:rPr>
                        <a:t> minimal</a:t>
                      </a:r>
                      <a:endParaRPr lang="fr-FR" sz="1050" b="1" strike="noStrike" spc="-1" dirty="0">
                        <a:solidFill>
                          <a:schemeClr val="bg1"/>
                        </a:solidFill>
                        <a:latin typeface="+mn-lt"/>
                        <a:ea typeface="Open Sans"/>
                      </a:endParaRPr>
                    </a:p>
                  </a:txBody>
                  <a:tcPr marL="108000" marR="108000" anchor="ctr">
                    <a:lnL w="12240">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ts val="459"/>
                        </a:lnSpc>
                      </a:pPr>
                      <a:r>
                        <a:rPr lang="fr-FR" sz="1050" b="0" strike="noStrike" spc="-1" dirty="0">
                          <a:solidFill>
                            <a:srgbClr val="000000"/>
                          </a:solidFill>
                          <a:latin typeface="+mn-lt"/>
                          <a:ea typeface="Open Sans"/>
                        </a:rPr>
                        <a:t>20 à 22 000 archives</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Moins de 1To</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10 000€</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12240">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878">
                <a:tc>
                  <a:txBody>
                    <a:bodyPr/>
                    <a:lstStyle/>
                    <a:p>
                      <a:pPr algn="ctr">
                        <a:lnSpc>
                          <a:spcPts val="459"/>
                        </a:lnSpc>
                      </a:pPr>
                      <a:r>
                        <a:rPr lang="fr-FR" sz="1050" b="1" strike="noStrike" spc="-1" dirty="0">
                          <a:solidFill>
                            <a:schemeClr val="bg1"/>
                          </a:solidFill>
                          <a:latin typeface="+mn-lt"/>
                        </a:rPr>
                        <a:t>Collectivité</a:t>
                      </a:r>
                    </a:p>
                  </a:txBody>
                  <a:tcPr marL="108000" marR="108000" anchor="ctr">
                    <a:lnL w="12240">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ts val="459"/>
                        </a:lnSpc>
                      </a:pPr>
                      <a:r>
                        <a:rPr lang="fr-FR" sz="1050" b="0" strike="noStrike" spc="-1" dirty="0">
                          <a:latin typeface="+mn-lt"/>
                        </a:rPr>
                        <a:t>200 000 archives</a:t>
                      </a: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kern="1200" spc="-1" dirty="0">
                          <a:solidFill>
                            <a:srgbClr val="000000"/>
                          </a:solidFill>
                          <a:latin typeface="+mn-lt"/>
                          <a:ea typeface="Open Sans"/>
                          <a:cs typeface="+mn-cs"/>
                        </a:rPr>
                        <a:t>460€ par To versé</a:t>
                      </a:r>
                      <a:endParaRPr lang="fr-FR" sz="1050" b="0" strike="noStrike" kern="1200" spc="-1" dirty="0">
                        <a:solidFill>
                          <a:schemeClr val="tx1"/>
                        </a:solidFill>
                        <a:latin typeface="+mn-lt"/>
                        <a:ea typeface="+mn-ea"/>
                        <a:cs typeface="+mn-cs"/>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latin typeface="+mn-lt"/>
                        </a:rPr>
                        <a:t>48 835€</a:t>
                      </a:r>
                    </a:p>
                  </a:txBody>
                  <a:tcPr marL="108000" marR="108000" anchor="ctr">
                    <a:lnL w="3175" cap="flat" cmpd="sng" algn="ctr">
                      <a:solidFill>
                        <a:schemeClr val="tx1"/>
                      </a:solidFill>
                      <a:prstDash val="solid"/>
                      <a:round/>
                      <a:headEnd type="none" w="med" len="med"/>
                      <a:tailEnd type="none" w="med" len="med"/>
                    </a:lnL>
                    <a:lnR w="12240">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1558381"/>
                  </a:ext>
                </a:extLst>
              </a:tr>
              <a:tr h="326878">
                <a:tc>
                  <a:txBody>
                    <a:bodyPr/>
                    <a:lstStyle/>
                    <a:p>
                      <a:pPr algn="ctr">
                        <a:lnSpc>
                          <a:spcPts val="459"/>
                        </a:lnSpc>
                      </a:pPr>
                      <a:r>
                        <a:rPr lang="fr-FR" sz="1050" b="1" strike="noStrike" spc="-1" dirty="0">
                          <a:solidFill>
                            <a:schemeClr val="bg1"/>
                          </a:solidFill>
                          <a:latin typeface="+mn-lt"/>
                          <a:ea typeface="Open Sans"/>
                        </a:rPr>
                        <a:t>Collectivité</a:t>
                      </a:r>
                      <a:endParaRPr lang="fr-FR" sz="1050" b="1" strike="noStrike" spc="-1" dirty="0">
                        <a:solidFill>
                          <a:schemeClr val="bg1"/>
                        </a:solidFill>
                        <a:latin typeface="+mn-lt"/>
                      </a:endParaRPr>
                    </a:p>
                  </a:txBody>
                  <a:tcPr marL="108000" marR="108000" anchor="ctr">
                    <a:lnL w="12240">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ts val="459"/>
                        </a:lnSpc>
                      </a:pPr>
                      <a:r>
                        <a:rPr lang="fr-FR" sz="1050" b="0" strike="noStrike" spc="-1" dirty="0">
                          <a:solidFill>
                            <a:srgbClr val="000000"/>
                          </a:solidFill>
                          <a:latin typeface="+mn-lt"/>
                          <a:ea typeface="Open Sans"/>
                        </a:rPr>
                        <a:t>215 500 archives</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kern="1200" spc="-1" dirty="0">
                          <a:solidFill>
                            <a:srgbClr val="000000"/>
                          </a:solidFill>
                          <a:latin typeface="+mn-lt"/>
                          <a:ea typeface="Open Sans"/>
                          <a:cs typeface="+mn-cs"/>
                        </a:rPr>
                        <a:t>460€ par To versé</a:t>
                      </a:r>
                      <a:endParaRPr lang="fr-FR" sz="1050" b="0" strike="noStrike" kern="1200" spc="-1" dirty="0">
                        <a:solidFill>
                          <a:schemeClr val="tx1"/>
                        </a:solidFill>
                        <a:latin typeface="+mn-lt"/>
                        <a:ea typeface="+mn-ea"/>
                        <a:cs typeface="+mn-cs"/>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52 000€</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12240">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4658038"/>
                  </a:ext>
                </a:extLst>
              </a:tr>
              <a:tr h="326878">
                <a:tc>
                  <a:txBody>
                    <a:bodyPr/>
                    <a:lstStyle/>
                    <a:p>
                      <a:pPr algn="ctr">
                        <a:lnSpc>
                          <a:spcPts val="459"/>
                        </a:lnSpc>
                      </a:pPr>
                      <a:r>
                        <a:rPr lang="fr-FR" sz="1050" b="1" strike="noStrike" spc="-1" dirty="0">
                          <a:solidFill>
                            <a:schemeClr val="bg1"/>
                          </a:solidFill>
                          <a:latin typeface="+mn-lt"/>
                          <a:ea typeface="Open Sans"/>
                        </a:rPr>
                        <a:t>EPA</a:t>
                      </a:r>
                      <a:endParaRPr lang="fr-FR" sz="1050" b="1" strike="noStrike" spc="-1" dirty="0">
                        <a:solidFill>
                          <a:schemeClr val="bg1"/>
                        </a:solidFill>
                        <a:latin typeface="+mn-lt"/>
                      </a:endParaRPr>
                    </a:p>
                  </a:txBody>
                  <a:tcPr marL="108000" marR="108000" anchor="ctr">
                    <a:lnL w="12240">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ts val="459"/>
                        </a:lnSpc>
                      </a:pPr>
                      <a:r>
                        <a:rPr lang="fr-FR" sz="1050" b="0" strike="noStrike" spc="-1" dirty="0">
                          <a:solidFill>
                            <a:srgbClr val="000000"/>
                          </a:solidFill>
                          <a:latin typeface="+mn-lt"/>
                          <a:ea typeface="Open Sans"/>
                        </a:rPr>
                        <a:t>611 000 archives</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kern="1200" spc="-1" dirty="0">
                          <a:solidFill>
                            <a:srgbClr val="000000"/>
                          </a:solidFill>
                          <a:latin typeface="+mn-lt"/>
                          <a:ea typeface="Open Sans"/>
                          <a:cs typeface="+mn-cs"/>
                        </a:rPr>
                        <a:t>460€ par To versé</a:t>
                      </a:r>
                      <a:endParaRPr lang="fr-FR" sz="1050" b="0" strike="noStrike" kern="1200" spc="-1" dirty="0">
                        <a:solidFill>
                          <a:schemeClr val="tx1"/>
                        </a:solidFill>
                        <a:latin typeface="+mn-lt"/>
                        <a:ea typeface="+mn-ea"/>
                        <a:cs typeface="+mn-cs"/>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183 000€</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12240">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6655">
                <a:tc>
                  <a:txBody>
                    <a:bodyPr/>
                    <a:lstStyle/>
                    <a:p>
                      <a:pPr algn="ctr">
                        <a:lnSpc>
                          <a:spcPts val="459"/>
                        </a:lnSpc>
                      </a:pPr>
                      <a:r>
                        <a:rPr lang="fr-FR" sz="1050" b="1" strike="noStrike" spc="-1" dirty="0">
                          <a:solidFill>
                            <a:schemeClr val="bg1"/>
                          </a:solidFill>
                          <a:latin typeface="+mn-lt"/>
                          <a:ea typeface="Open Sans"/>
                        </a:rPr>
                        <a:t>Usage optimal</a:t>
                      </a:r>
                      <a:endParaRPr lang="fr-FR" sz="1050" b="1" strike="noStrike" spc="-1" dirty="0">
                        <a:solidFill>
                          <a:schemeClr val="bg1"/>
                        </a:solidFill>
                        <a:latin typeface="+mn-lt"/>
                      </a:endParaRPr>
                    </a:p>
                  </a:txBody>
                  <a:tcPr marL="108000" marR="108000" anchor="ctr">
                    <a:lnL w="12240">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240">
                      <a:noFill/>
                    </a:lnB>
                    <a:lnTlToBr w="12700" cmpd="sng">
                      <a:noFill/>
                      <a:prstDash val="solid"/>
                    </a:lnTlToBr>
                    <a:lnBlToTr w="12700" cmpd="sng">
                      <a:noFill/>
                      <a:prstDash val="solid"/>
                    </a:lnBlToTr>
                    <a:solidFill>
                      <a:srgbClr val="843F89"/>
                    </a:solidFill>
                  </a:tcPr>
                </a:tc>
                <a:tc>
                  <a:txBody>
                    <a:bodyPr/>
                    <a:lstStyle/>
                    <a:p>
                      <a:pPr algn="ctr">
                        <a:lnSpc>
                          <a:spcPts val="459"/>
                        </a:lnSpc>
                      </a:pPr>
                      <a:r>
                        <a:rPr lang="fr-FR" sz="1050" b="0" strike="noStrike" spc="-1">
                          <a:solidFill>
                            <a:srgbClr val="000000"/>
                          </a:solidFill>
                          <a:latin typeface="+mn-lt"/>
                          <a:ea typeface="Open Sans"/>
                        </a:rPr>
                        <a:t>1 million d’archives</a:t>
                      </a:r>
                      <a:endParaRPr lang="fr-FR" sz="1050" b="0" strike="noStrike" spc="-1">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240">
                      <a:noFill/>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460€ par To versé</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240">
                      <a:noFill/>
                    </a:lnB>
                    <a:lnTlToBr w="12700" cmpd="sng">
                      <a:noFill/>
                      <a:prstDash val="solid"/>
                    </a:lnTlToBr>
                    <a:lnBlToTr w="12700" cmpd="sng">
                      <a:noFill/>
                      <a:prstDash val="solid"/>
                    </a:lnBlToTr>
                    <a:solidFill>
                      <a:schemeClr val="bg1"/>
                    </a:solidFill>
                  </a:tcPr>
                </a:tc>
                <a:tc>
                  <a:txBody>
                    <a:bodyPr/>
                    <a:lstStyle/>
                    <a:p>
                      <a:pPr algn="ctr">
                        <a:lnSpc>
                          <a:spcPts val="459"/>
                        </a:lnSpc>
                      </a:pPr>
                      <a:r>
                        <a:rPr lang="fr-FR" sz="1050" b="0" strike="noStrike" spc="-1" dirty="0">
                          <a:solidFill>
                            <a:srgbClr val="000000"/>
                          </a:solidFill>
                          <a:latin typeface="+mn-lt"/>
                          <a:ea typeface="Open Sans"/>
                        </a:rPr>
                        <a:t>A date 212 000€</a:t>
                      </a:r>
                      <a:endParaRPr lang="fr-FR" sz="1050" b="0" strike="noStrike" spc="-1" dirty="0">
                        <a:latin typeface="+mn-lt"/>
                      </a:endParaRPr>
                    </a:p>
                  </a:txBody>
                  <a:tcPr marL="108000" marR="108000" anchor="ctr">
                    <a:lnL w="3175" cap="flat" cmpd="sng" algn="ctr">
                      <a:solidFill>
                        <a:schemeClr val="tx1"/>
                      </a:solidFill>
                      <a:prstDash val="solid"/>
                      <a:round/>
                      <a:headEnd type="none" w="med" len="med"/>
                      <a:tailEnd type="none" w="med" len="med"/>
                    </a:lnL>
                    <a:lnR w="12240">
                      <a:noFill/>
                    </a:lnR>
                    <a:lnT w="3175" cap="flat" cmpd="sng" algn="ctr">
                      <a:solidFill>
                        <a:schemeClr val="tx1"/>
                      </a:solidFill>
                      <a:prstDash val="solid"/>
                      <a:round/>
                      <a:headEnd type="none" w="med" len="med"/>
                      <a:tailEnd type="none" w="med" len="med"/>
                    </a:lnT>
                    <a:lnB w="12240">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ZoneTexte 10">
            <a:extLst>
              <a:ext uri="{FF2B5EF4-FFF2-40B4-BE49-F238E27FC236}">
                <a16:creationId xmlns:a16="http://schemas.microsoft.com/office/drawing/2014/main" id="{7C2035F6-ED7E-8C63-1CCB-2165562BB533}"/>
              </a:ext>
            </a:extLst>
          </p:cNvPr>
          <p:cNvSpPr txBox="1"/>
          <p:nvPr/>
        </p:nvSpPr>
        <p:spPr>
          <a:xfrm>
            <a:off x="6683735" y="4391478"/>
            <a:ext cx="5249437" cy="369332"/>
          </a:xfrm>
          <a:prstGeom prst="rect">
            <a:avLst/>
          </a:prstGeom>
          <a:noFill/>
        </p:spPr>
        <p:txBody>
          <a:bodyPr wrap="square">
            <a:spAutoFit/>
          </a:bodyPr>
          <a:lstStyle/>
          <a:p>
            <a:pPr algn="ctr">
              <a:defRPr/>
            </a:pPr>
            <a:r>
              <a:rPr lang="fr-FR" b="1" dirty="0">
                <a:solidFill>
                  <a:srgbClr val="000000"/>
                </a:solidFill>
                <a:latin typeface="Quicksand"/>
              </a:rPr>
              <a:t>Exemples de prix (à date) :</a:t>
            </a:r>
            <a:endParaRPr lang="fr-FR" sz="2000" b="1" dirty="0">
              <a:latin typeface="Quicksand"/>
            </a:endParaRPr>
          </a:p>
        </p:txBody>
      </p:sp>
    </p:spTree>
    <p:extLst>
      <p:ext uri="{BB962C8B-B14F-4D97-AF65-F5344CB8AC3E}">
        <p14:creationId xmlns:p14="http://schemas.microsoft.com/office/powerpoint/2010/main" val="360123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ustomShape 1"/>
          <p:cNvSpPr/>
          <p:nvPr/>
        </p:nvSpPr>
        <p:spPr>
          <a:xfrm>
            <a:off x="-756960" y="2018452"/>
            <a:ext cx="8841898" cy="2598402"/>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algn="ctr"/>
            <a:r>
              <a:rPr lang="fr-FR" sz="5531" spc="-1" dirty="0">
                <a:solidFill>
                  <a:srgbClr val="843F89"/>
                </a:solidFill>
                <a:latin typeface="Quicksand"/>
                <a:ea typeface="Open Sans"/>
              </a:rPr>
              <a:t>Atelier dédié aux ESN</a:t>
            </a:r>
            <a:endParaRPr lang="fr-FR" sz="5531" spc="-1" dirty="0">
              <a:latin typeface="Arial"/>
            </a:endParaRPr>
          </a:p>
        </p:txBody>
      </p:sp>
      <p:sp>
        <p:nvSpPr>
          <p:cNvPr id="705" name="CustomShape 2"/>
          <p:cNvSpPr/>
          <p:nvPr/>
        </p:nvSpPr>
        <p:spPr>
          <a:xfrm>
            <a:off x="3119034" y="7213358"/>
            <a:ext cx="7198777" cy="503208"/>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lnSpc>
                <a:spcPct val="100000"/>
              </a:lnSpc>
            </a:pPr>
            <a:r>
              <a:rPr lang="fr-FR" sz="1508" spc="-1" dirty="0">
                <a:solidFill>
                  <a:srgbClr val="66B2E4"/>
                </a:solidFill>
                <a:latin typeface="Open Sans"/>
                <a:ea typeface="Open Sans"/>
              </a:rPr>
              <a:t>04/12/2024</a:t>
            </a:r>
            <a:endParaRPr lang="fr-FR" sz="1508" spc="-1" dirty="0">
              <a:latin typeface="Arial"/>
            </a:endParaRPr>
          </a:p>
        </p:txBody>
      </p:sp>
      <p:sp>
        <p:nvSpPr>
          <p:cNvPr id="706" name="CustomShape 3"/>
          <p:cNvSpPr/>
          <p:nvPr/>
        </p:nvSpPr>
        <p:spPr>
          <a:xfrm>
            <a:off x="3309772" y="6553708"/>
            <a:ext cx="7198777" cy="857536"/>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r>
              <a:rPr lang="fr-FR" sz="3017" spc="-1" dirty="0">
                <a:solidFill>
                  <a:srgbClr val="843F89"/>
                </a:solidFill>
                <a:latin typeface="Open Sans"/>
                <a:ea typeface="Open Sans"/>
              </a:rPr>
              <a:t>Vitam en ligne – édition 2024</a:t>
            </a:r>
            <a:endParaRPr lang="fr-FR" sz="3017" spc="-1" dirty="0">
              <a:latin typeface="Arial"/>
            </a:endParaRPr>
          </a:p>
        </p:txBody>
      </p:sp>
      <p:pic>
        <p:nvPicPr>
          <p:cNvPr id="3" name="Image 2" descr="Une image contenant texte, capture d’écran, Graphique, graphisme&#10;&#10;Description générée automatiquement">
            <a:extLst>
              <a:ext uri="{FF2B5EF4-FFF2-40B4-BE49-F238E27FC236}">
                <a16:creationId xmlns:a16="http://schemas.microsoft.com/office/drawing/2014/main" id="{932CB54D-232C-73F7-64F3-40E08E7CA6DA}"/>
              </a:ext>
            </a:extLst>
          </p:cNvPr>
          <p:cNvPicPr>
            <a:picLocks noChangeAspect="1"/>
          </p:cNvPicPr>
          <p:nvPr/>
        </p:nvPicPr>
        <p:blipFill>
          <a:blip r:embed="rId2"/>
          <a:stretch>
            <a:fillRect/>
          </a:stretch>
        </p:blipFill>
        <p:spPr>
          <a:xfrm>
            <a:off x="7193691" y="342158"/>
            <a:ext cx="5976018" cy="6211550"/>
          </a:xfrm>
          <a:prstGeom prst="rect">
            <a:avLst/>
          </a:prstGeom>
        </p:spPr>
      </p:pic>
    </p:spTree>
    <p:extLst>
      <p:ext uri="{BB962C8B-B14F-4D97-AF65-F5344CB8AC3E}">
        <p14:creationId xmlns:p14="http://schemas.microsoft.com/office/powerpoint/2010/main" val="2985694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2817909" y="2997880"/>
            <a:ext cx="7801023"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fr-FR" sz="7542" b="0" i="0" u="none" strike="noStrike" kern="1200" cap="none" spc="-1" normalizeH="0" baseline="0" noProof="0" dirty="0">
                <a:ln>
                  <a:noFill/>
                </a:ln>
                <a:solidFill>
                  <a:srgbClr val="FFFFFF"/>
                </a:solidFill>
                <a:effectLst/>
                <a:uLnTx/>
                <a:uFillTx/>
                <a:latin typeface="Quicksand"/>
                <a:ea typeface="DejaVu Sans"/>
                <a:cs typeface="DejaVu Sans"/>
              </a:rPr>
              <a:t>Travaux en cours</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44" name="CustomShape 3"/>
          <p:cNvSpPr/>
          <p:nvPr/>
        </p:nvSpPr>
        <p:spPr>
          <a:xfrm>
            <a:off x="6227657" y="5647615"/>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5" name="CustomShape 4"/>
          <p:cNvSpPr/>
          <p:nvPr/>
        </p:nvSpPr>
        <p:spPr>
          <a:xfrm>
            <a:off x="6505056" y="5647615"/>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6" name="CustomShape 5"/>
          <p:cNvSpPr/>
          <p:nvPr/>
        </p:nvSpPr>
        <p:spPr>
          <a:xfrm>
            <a:off x="6932697" y="5647615"/>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extLst>
      <p:ext uri="{BB962C8B-B14F-4D97-AF65-F5344CB8AC3E}">
        <p14:creationId xmlns:p14="http://schemas.microsoft.com/office/powerpoint/2010/main" val="2552946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1908968" y="361082"/>
            <a:ext cx="9621838" cy="554038"/>
          </a:xfrm>
        </p:spPr>
        <p:txBody>
          <a:bodyPr/>
          <a:lstStyle/>
          <a:p>
            <a:pPr algn="ctr"/>
            <a:r>
              <a:rPr lang="fr-FR" dirty="0">
                <a:latin typeface="Quicksand Light" pitchFamily="2" charset="0"/>
              </a:rPr>
              <a:t>Prochaines versions</a:t>
            </a:r>
          </a:p>
        </p:txBody>
      </p:sp>
      <p:sp>
        <p:nvSpPr>
          <p:cNvPr id="3" name="Sous-titre 2">
            <a:extLst>
              <a:ext uri="{FF2B5EF4-FFF2-40B4-BE49-F238E27FC236}">
                <a16:creationId xmlns:a16="http://schemas.microsoft.com/office/drawing/2014/main" id="{B919C2F7-0588-37D3-FB59-0ADF671D5AF5}"/>
              </a:ext>
            </a:extLst>
          </p:cNvPr>
          <p:cNvSpPr>
            <a:spLocks noGrp="1"/>
          </p:cNvSpPr>
          <p:nvPr/>
        </p:nvSpPr>
        <p:spPr>
          <a:xfrm>
            <a:off x="4440106" y="1880214"/>
            <a:ext cx="7669765" cy="5318379"/>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i="1" dirty="0">
                <a:solidFill>
                  <a:srgbClr val="7030A0"/>
                </a:solidFill>
                <a:latin typeface="Arial"/>
                <a:ea typeface="NSimSun"/>
                <a:cs typeface="Open Sans"/>
              </a:rPr>
              <a:t>Actuellement</a:t>
            </a:r>
          </a:p>
          <a:p>
            <a:endParaRPr lang="fr-FR" sz="2400" b="1" dirty="0">
              <a:solidFill>
                <a:srgbClr val="26353F"/>
              </a:solidFill>
              <a:latin typeface="Arial"/>
              <a:ea typeface="DejaVu Sans"/>
              <a:cs typeface="DejaVu Sans"/>
            </a:endParaRPr>
          </a:p>
          <a:p>
            <a:r>
              <a:rPr lang="fr-FR" sz="2400" b="1" dirty="0">
                <a:solidFill>
                  <a:srgbClr val="26353F"/>
                </a:solidFill>
                <a:latin typeface="Arial"/>
                <a:ea typeface="DejaVu Sans"/>
                <a:cs typeface="DejaVu Sans"/>
              </a:rPr>
              <a:t>Publication de la nouvelle version 8.0 de Vitam</a:t>
            </a:r>
          </a:p>
          <a:p>
            <a:endParaRPr lang="fr-FR" sz="2400" b="1" dirty="0">
              <a:solidFill>
                <a:srgbClr val="26353F"/>
              </a:solidFill>
              <a:latin typeface="Arial"/>
              <a:ea typeface="DejaVu Sans"/>
              <a:cs typeface="DejaVu Sans"/>
            </a:endParaRPr>
          </a:p>
          <a:p>
            <a:endParaRPr lang="fr-FR" sz="2400" b="1" dirty="0">
              <a:solidFill>
                <a:srgbClr val="26353F"/>
              </a:solidFill>
              <a:latin typeface="Arial"/>
              <a:ea typeface="DejaVu Sans"/>
              <a:cs typeface="DejaVu Sans"/>
            </a:endParaRPr>
          </a:p>
          <a:p>
            <a:r>
              <a:rPr lang="fr-FR" sz="2400" dirty="0">
                <a:solidFill>
                  <a:srgbClr val="26353F"/>
                </a:solidFill>
                <a:latin typeface="Arial"/>
                <a:ea typeface="DejaVu Sans"/>
                <a:cs typeface="DejaVu Sans"/>
              </a:rPr>
              <a:t>Publication de la version 7.1.2</a:t>
            </a:r>
          </a:p>
          <a:p>
            <a:endParaRPr lang="fr-FR" sz="2400" dirty="0">
              <a:solidFill>
                <a:srgbClr val="26353F"/>
              </a:solidFill>
              <a:latin typeface="Arial"/>
              <a:ea typeface="DejaVu Sans"/>
              <a:cs typeface="DejaVu Sans"/>
            </a:endParaRPr>
          </a:p>
          <a:p>
            <a:endParaRPr lang="fr-FR" sz="2400" dirty="0">
              <a:solidFill>
                <a:srgbClr val="26353F"/>
              </a:solidFill>
              <a:latin typeface="Arial"/>
              <a:ea typeface="DejaVu Sans"/>
              <a:cs typeface="DejaVu Sans"/>
            </a:endParaRPr>
          </a:p>
          <a:p>
            <a:r>
              <a:rPr lang="fr-FR" sz="2400" dirty="0">
                <a:solidFill>
                  <a:srgbClr val="26353F"/>
                </a:solidFill>
                <a:latin typeface="Arial"/>
                <a:ea typeface="DejaVu Sans"/>
                <a:cs typeface="DejaVu Sans"/>
              </a:rPr>
              <a:t>Publication de la version 7.0.2</a:t>
            </a:r>
          </a:p>
          <a:p>
            <a:endParaRPr lang="fr-FR" sz="2400" dirty="0">
              <a:solidFill>
                <a:srgbClr val="26353F"/>
              </a:solidFill>
              <a:latin typeface="Arial"/>
              <a:ea typeface="DejaVu Sans"/>
              <a:cs typeface="DejaVu Sans"/>
            </a:endParaRPr>
          </a:p>
          <a:p>
            <a:endParaRPr lang="fr-FR" sz="2400" dirty="0">
              <a:solidFill>
                <a:srgbClr val="26353F"/>
              </a:solidFill>
              <a:latin typeface="Arial"/>
              <a:ea typeface="DejaVu Sans"/>
              <a:cs typeface="DejaVu Sans"/>
            </a:endParaRPr>
          </a:p>
          <a:p>
            <a:r>
              <a:rPr lang="fr-FR" sz="2400" dirty="0">
                <a:solidFill>
                  <a:srgbClr val="26353F"/>
                </a:solidFill>
                <a:latin typeface="Arial"/>
                <a:ea typeface="DejaVu Sans"/>
                <a:cs typeface="DejaVu Sans"/>
              </a:rPr>
              <a:t>Publication de la version 6.4 de Vitam</a:t>
            </a:r>
          </a:p>
          <a:p>
            <a:endParaRPr lang="fr-FR" sz="2400" dirty="0">
              <a:solidFill>
                <a:srgbClr val="26353F"/>
              </a:solidFill>
              <a:latin typeface="Arial"/>
              <a:ea typeface="DejaVu Sans"/>
              <a:cs typeface="DejaVu Sans"/>
            </a:endParaRPr>
          </a:p>
          <a:p>
            <a:endParaRPr lang="fr-FR" sz="2400" dirty="0">
              <a:solidFill>
                <a:srgbClr val="26353F"/>
              </a:solidFill>
              <a:latin typeface="Arial"/>
              <a:ea typeface="DejaVu Sans"/>
              <a:cs typeface="DejaVu Sans"/>
            </a:endParaRPr>
          </a:p>
          <a:p>
            <a:r>
              <a:rPr lang="fr-FR" sz="2400" b="1" dirty="0">
                <a:solidFill>
                  <a:srgbClr val="26353F"/>
                </a:solidFill>
                <a:latin typeface="Arial"/>
                <a:ea typeface="DejaVu Sans"/>
                <a:cs typeface="DejaVu Sans"/>
              </a:rPr>
              <a:t>Produits dérivés:</a:t>
            </a:r>
          </a:p>
          <a:p>
            <a:r>
              <a:rPr lang="fr-FR" sz="2400" dirty="0">
                <a:solidFill>
                  <a:srgbClr val="26353F"/>
                </a:solidFill>
                <a:latin typeface="Arial"/>
                <a:ea typeface="DejaVu Sans"/>
                <a:cs typeface="DejaVu Sans"/>
              </a:rPr>
              <a:t>Version standalone de Pastis</a:t>
            </a:r>
          </a:p>
        </p:txBody>
      </p:sp>
      <p:pic>
        <p:nvPicPr>
          <p:cNvPr id="11" name="Image 10" descr="Une image contenant cercle, texte, Graphique, Police&#10;&#10;Description générée automatiquement">
            <a:extLst>
              <a:ext uri="{FF2B5EF4-FFF2-40B4-BE49-F238E27FC236}">
                <a16:creationId xmlns:a16="http://schemas.microsoft.com/office/drawing/2014/main" id="{837D7C8E-2A51-CFD8-5F92-83EEFC21B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52" y="2408692"/>
            <a:ext cx="3878578" cy="2742289"/>
          </a:xfrm>
          <a:prstGeom prst="rect">
            <a:avLst/>
          </a:prstGeom>
          <a:ln>
            <a:solidFill>
              <a:srgbClr val="7D3684"/>
            </a:solidFill>
          </a:ln>
        </p:spPr>
      </p:pic>
      <p:sp>
        <p:nvSpPr>
          <p:cNvPr id="15" name="CustomShape 2">
            <a:extLst>
              <a:ext uri="{FF2B5EF4-FFF2-40B4-BE49-F238E27FC236}">
                <a16:creationId xmlns:a16="http://schemas.microsoft.com/office/drawing/2014/main" id="{4B89B175-6A04-207B-19D1-2BC5A444EF16}"/>
              </a:ext>
            </a:extLst>
          </p:cNvPr>
          <p:cNvSpPr/>
          <p:nvPr/>
        </p:nvSpPr>
        <p:spPr>
          <a:xfrm>
            <a:off x="6322181" y="915120"/>
            <a:ext cx="150120" cy="8316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16" name="CustomShape 3">
            <a:extLst>
              <a:ext uri="{FF2B5EF4-FFF2-40B4-BE49-F238E27FC236}">
                <a16:creationId xmlns:a16="http://schemas.microsoft.com/office/drawing/2014/main" id="{408EFCC3-B321-E258-5ADF-041D3BBF3731}"/>
              </a:ext>
            </a:extLst>
          </p:cNvPr>
          <p:cNvSpPr/>
          <p:nvPr/>
        </p:nvSpPr>
        <p:spPr>
          <a:xfrm>
            <a:off x="6542861" y="915120"/>
            <a:ext cx="270720" cy="8316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17" name="CustomShape 4">
            <a:extLst>
              <a:ext uri="{FF2B5EF4-FFF2-40B4-BE49-F238E27FC236}">
                <a16:creationId xmlns:a16="http://schemas.microsoft.com/office/drawing/2014/main" id="{B02ED933-A5D0-25BD-4B5D-B372C531201D}"/>
              </a:ext>
            </a:extLst>
          </p:cNvPr>
          <p:cNvSpPr/>
          <p:nvPr/>
        </p:nvSpPr>
        <p:spPr>
          <a:xfrm>
            <a:off x="6882701" y="915120"/>
            <a:ext cx="222840" cy="8316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Tree>
    <p:extLst>
      <p:ext uri="{BB962C8B-B14F-4D97-AF65-F5344CB8AC3E}">
        <p14:creationId xmlns:p14="http://schemas.microsoft.com/office/powerpoint/2010/main" val="100996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Google Shape;1060;p35"/>
          <p:cNvSpPr>
            <a:spLocks noGrp="1"/>
          </p:cNvSpPr>
          <p:nvPr>
            <p:ph type="sldNum" idx="12"/>
          </p:nvPr>
        </p:nvSpPr>
        <p:spPr bwMode="auto">
          <a:xfrm>
            <a:off x="10956925" y="6902138"/>
            <a:ext cx="462000" cy="401700"/>
          </a:xfrm>
          <a:prstGeom prst="rect">
            <a:avLst/>
          </a:prstGeom>
          <a:noFill/>
          <a:ln>
            <a:noFill/>
          </a:ln>
        </p:spPr>
        <p:txBody>
          <a:bodyPr spcFirstLastPara="1" wrap="square" lIns="91425" tIns="45700" rIns="91425" bIns="45700" anchor="ctr" anchorCtr="0">
            <a:noAutofit/>
          </a:bodyPr>
          <a:lstStyle/>
          <a:p>
            <a:pPr>
              <a:defRPr/>
            </a:pPr>
            <a:fld id="{00000000-1234-1234-1234-123412341234}" type="slidenum">
              <a:rPr lang="fr-FR"/>
              <a:pPr>
                <a:defRPr/>
              </a:pPr>
              <a:t>32</a:t>
            </a:fld>
            <a:endParaRPr/>
          </a:p>
        </p:txBody>
      </p:sp>
      <p:sp>
        <p:nvSpPr>
          <p:cNvPr id="7" name="Espace réservé du texte 2"/>
          <p:cNvSpPr txBox="1">
            <a:spLocks/>
          </p:cNvSpPr>
          <p:nvPr/>
        </p:nvSpPr>
        <p:spPr bwMode="auto">
          <a:xfrm>
            <a:off x="6935911" y="2039041"/>
            <a:ext cx="4680000" cy="4410772"/>
          </a:xfrm>
          <a:prstGeom prst="rect">
            <a:avLst/>
          </a:prstGeom>
          <a:noFill/>
          <a:ln>
            <a:noFill/>
          </a:ln>
        </p:spPr>
        <p:txBody>
          <a:bodyPr spcFirstLastPara="1" wrap="square" lIns="91425" tIns="45700" rIns="91425" bIns="45700" anchor="t" anchorCtr="0">
            <a:noAutofit/>
          </a:bodyPr>
          <a:lstStyle>
            <a:defPPr marR="0" lvl="0" algn="l">
              <a:lnSpc>
                <a:spcPct val="100000"/>
              </a:lnSpc>
              <a:spcBef>
                <a:spcPts val="0"/>
              </a:spcBef>
              <a:spcAft>
                <a:spcPts val="0"/>
              </a:spcAft>
            </a:defPPr>
            <a:lvl1pPr marL="457200" marR="0" lvl="0" indent="-228600" algn="l">
              <a:lnSpc>
                <a:spcPct val="183333"/>
              </a:lnSpc>
              <a:spcBef>
                <a:spcPts val="600"/>
              </a:spcBef>
              <a:spcAft>
                <a:spcPts val="0"/>
              </a:spcAft>
              <a:buClr>
                <a:srgbClr val="843F89"/>
              </a:buClr>
              <a:buSzPts val="1200"/>
              <a:buFont typeface="Arial"/>
              <a:buNone/>
              <a:defRPr sz="1200" b="1" i="0" u="none" strike="noStrike" cap="none">
                <a:solidFill>
                  <a:schemeClr val="dk1"/>
                </a:solidFill>
                <a:latin typeface="Open Sans"/>
                <a:ea typeface="Open Sans"/>
                <a:cs typeface="Open Sans"/>
              </a:defRPr>
            </a:lvl1pPr>
            <a:lvl2pPr marL="914400" marR="0" lvl="1" indent="-298450" algn="l">
              <a:lnSpc>
                <a:spcPct val="145454"/>
              </a:lnSpc>
              <a:spcBef>
                <a:spcPts val="600"/>
              </a:spcBef>
              <a:spcAft>
                <a:spcPts val="0"/>
              </a:spcAft>
              <a:buClr>
                <a:srgbClr val="843F89"/>
              </a:buClr>
              <a:buSzPts val="1100"/>
              <a:buFont typeface="Arial"/>
              <a:buChar char="•"/>
              <a:defRPr sz="1100" b="0" i="0" u="none" strike="noStrike" cap="none">
                <a:solidFill>
                  <a:schemeClr val="dk1"/>
                </a:solidFill>
                <a:latin typeface="Open Sans"/>
                <a:ea typeface="Open Sans"/>
                <a:cs typeface="Open Sans"/>
              </a:defRPr>
            </a:lvl2pPr>
            <a:lvl3pPr marL="1371600" marR="0" lvl="2" indent="-228600" algn="l">
              <a:lnSpc>
                <a:spcPct val="110887"/>
              </a:lnSpc>
              <a:spcBef>
                <a:spcPts val="800"/>
              </a:spcBef>
              <a:spcAft>
                <a:spcPts val="0"/>
              </a:spcAft>
              <a:buClr>
                <a:srgbClr val="888888"/>
              </a:buClr>
              <a:buSzPts val="1984"/>
              <a:buFont typeface="Arial"/>
              <a:buNone/>
              <a:defRPr sz="2000" b="0" i="0" u="none" strike="noStrike" cap="none">
                <a:solidFill>
                  <a:srgbClr val="888888"/>
                </a:solidFill>
                <a:latin typeface="Open Sans"/>
                <a:ea typeface="Open Sans"/>
                <a:cs typeface="Open Sans"/>
              </a:defRPr>
            </a:lvl3pPr>
            <a:lvl4pPr marL="1828800" marR="0" lvl="3" indent="-228600" algn="l">
              <a:lnSpc>
                <a:spcPct val="124716"/>
              </a:lnSpc>
              <a:spcBef>
                <a:spcPts val="551"/>
              </a:spcBef>
              <a:spcAft>
                <a:spcPts val="0"/>
              </a:spcAft>
              <a:buClr>
                <a:srgbClr val="888888"/>
              </a:buClr>
              <a:buSzPts val="1764"/>
              <a:buFont typeface="Arial"/>
              <a:buNone/>
              <a:defRPr sz="1750" b="0" i="0" u="none" strike="noStrike" cap="none">
                <a:solidFill>
                  <a:srgbClr val="888888"/>
                </a:solidFill>
                <a:latin typeface="Open Sans"/>
                <a:ea typeface="Open Sans"/>
                <a:cs typeface="Open Sans"/>
              </a:defRPr>
            </a:lvl4pPr>
            <a:lvl5pPr marL="2286000" marR="0" lvl="4" indent="-228600" algn="l">
              <a:lnSpc>
                <a:spcPct val="124716"/>
              </a:lnSpc>
              <a:spcBef>
                <a:spcPts val="551"/>
              </a:spcBef>
              <a:spcAft>
                <a:spcPts val="0"/>
              </a:spcAft>
              <a:buClr>
                <a:srgbClr val="888888"/>
              </a:buClr>
              <a:buSzPts val="1764"/>
              <a:buFont typeface="Arial"/>
              <a:buNone/>
              <a:defRPr sz="1750" b="0" i="0" u="none" strike="noStrike" cap="none">
                <a:solidFill>
                  <a:srgbClr val="888888"/>
                </a:solidFill>
                <a:latin typeface="Open Sans"/>
                <a:ea typeface="Open Sans"/>
                <a:cs typeface="Open Sans"/>
              </a:defRPr>
            </a:lvl5pPr>
            <a:lvl6pPr marL="2743200" marR="0" lvl="5"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6pPr>
            <a:lvl7pPr marL="3200400" marR="0" lvl="6"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7pPr>
            <a:lvl8pPr marL="3657600" marR="0" lvl="7"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8pPr>
            <a:lvl9pPr marL="4114800" marR="0" lvl="8"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9pPr>
          </a:lstStyle>
          <a:p>
            <a:pPr>
              <a:lnSpc>
                <a:spcPct val="100000"/>
              </a:lnSpc>
            </a:pPr>
            <a:endParaRPr lang="fr-FR" sz="2000" b="0">
              <a:solidFill>
                <a:prstClr val="black"/>
              </a:solidFill>
              <a:latin typeface="Calibri" panose="020F0502020204030204" pitchFamily="34" charset="0"/>
              <a:cs typeface="Calibri" panose="020F0502020204030204" pitchFamily="34" charset="0"/>
            </a:endParaRPr>
          </a:p>
        </p:txBody>
      </p:sp>
      <p:sp>
        <p:nvSpPr>
          <p:cNvPr id="9" name="Espace réservé du texte 2"/>
          <p:cNvSpPr txBox="1">
            <a:spLocks/>
          </p:cNvSpPr>
          <p:nvPr/>
        </p:nvSpPr>
        <p:spPr bwMode="auto">
          <a:xfrm>
            <a:off x="350475" y="1714720"/>
            <a:ext cx="12738824" cy="4827432"/>
          </a:xfrm>
          <a:prstGeom prst="rect">
            <a:avLst/>
          </a:prstGeom>
          <a:noFill/>
          <a:ln>
            <a:noFill/>
          </a:ln>
        </p:spPr>
        <p:txBody>
          <a:bodyPr spcFirstLastPara="1" wrap="square" lIns="91425" tIns="45700" rIns="91425" bIns="45700" anchor="t" anchorCtr="0">
            <a:noAutofit/>
          </a:bodyPr>
          <a:lstStyle>
            <a:defPPr marR="0" lvl="0" algn="l">
              <a:lnSpc>
                <a:spcPct val="100000"/>
              </a:lnSpc>
              <a:spcBef>
                <a:spcPts val="0"/>
              </a:spcBef>
              <a:spcAft>
                <a:spcPts val="0"/>
              </a:spcAft>
            </a:defPPr>
            <a:lvl1pPr marL="457200" marR="0" lvl="0" indent="-228600" algn="l">
              <a:lnSpc>
                <a:spcPct val="183333"/>
              </a:lnSpc>
              <a:spcBef>
                <a:spcPts val="600"/>
              </a:spcBef>
              <a:spcAft>
                <a:spcPts val="0"/>
              </a:spcAft>
              <a:buClr>
                <a:srgbClr val="843F89"/>
              </a:buClr>
              <a:buSzPts val="1200"/>
              <a:buFont typeface="Arial"/>
              <a:buNone/>
              <a:defRPr sz="1200" b="1" i="0" u="none" strike="noStrike" cap="none">
                <a:solidFill>
                  <a:schemeClr val="dk1"/>
                </a:solidFill>
                <a:latin typeface="Open Sans"/>
                <a:ea typeface="Open Sans"/>
                <a:cs typeface="Open Sans"/>
              </a:defRPr>
            </a:lvl1pPr>
            <a:lvl2pPr marL="914400" marR="0" lvl="1" indent="-298450" algn="l">
              <a:lnSpc>
                <a:spcPct val="145454"/>
              </a:lnSpc>
              <a:spcBef>
                <a:spcPts val="600"/>
              </a:spcBef>
              <a:spcAft>
                <a:spcPts val="0"/>
              </a:spcAft>
              <a:buClr>
                <a:srgbClr val="843F89"/>
              </a:buClr>
              <a:buSzPts val="1100"/>
              <a:buFont typeface="Arial"/>
              <a:buChar char="•"/>
              <a:defRPr sz="1100" b="0" i="0" u="none" strike="noStrike" cap="none">
                <a:solidFill>
                  <a:schemeClr val="dk1"/>
                </a:solidFill>
                <a:latin typeface="Open Sans"/>
                <a:ea typeface="Open Sans"/>
                <a:cs typeface="Open Sans"/>
              </a:defRPr>
            </a:lvl2pPr>
            <a:lvl3pPr marL="1371600" marR="0" lvl="2" indent="-228600" algn="l">
              <a:lnSpc>
                <a:spcPct val="110887"/>
              </a:lnSpc>
              <a:spcBef>
                <a:spcPts val="800"/>
              </a:spcBef>
              <a:spcAft>
                <a:spcPts val="0"/>
              </a:spcAft>
              <a:buClr>
                <a:srgbClr val="888888"/>
              </a:buClr>
              <a:buSzPts val="1984"/>
              <a:buFont typeface="Arial"/>
              <a:buNone/>
              <a:defRPr sz="2000" b="0" i="0" u="none" strike="noStrike" cap="none">
                <a:solidFill>
                  <a:srgbClr val="888888"/>
                </a:solidFill>
                <a:latin typeface="Open Sans"/>
                <a:ea typeface="Open Sans"/>
                <a:cs typeface="Open Sans"/>
              </a:defRPr>
            </a:lvl3pPr>
            <a:lvl4pPr marL="1828800" marR="0" lvl="3" indent="-228600" algn="l">
              <a:lnSpc>
                <a:spcPct val="124716"/>
              </a:lnSpc>
              <a:spcBef>
                <a:spcPts val="551"/>
              </a:spcBef>
              <a:spcAft>
                <a:spcPts val="0"/>
              </a:spcAft>
              <a:buClr>
                <a:srgbClr val="888888"/>
              </a:buClr>
              <a:buSzPts val="1764"/>
              <a:buFont typeface="Arial"/>
              <a:buNone/>
              <a:defRPr sz="1750" b="0" i="0" u="none" strike="noStrike" cap="none">
                <a:solidFill>
                  <a:srgbClr val="888888"/>
                </a:solidFill>
                <a:latin typeface="Open Sans"/>
                <a:ea typeface="Open Sans"/>
                <a:cs typeface="Open Sans"/>
              </a:defRPr>
            </a:lvl4pPr>
            <a:lvl5pPr marL="2286000" marR="0" lvl="4" indent="-228600" algn="l">
              <a:lnSpc>
                <a:spcPct val="124716"/>
              </a:lnSpc>
              <a:spcBef>
                <a:spcPts val="551"/>
              </a:spcBef>
              <a:spcAft>
                <a:spcPts val="0"/>
              </a:spcAft>
              <a:buClr>
                <a:srgbClr val="888888"/>
              </a:buClr>
              <a:buSzPts val="1764"/>
              <a:buFont typeface="Arial"/>
              <a:buNone/>
              <a:defRPr sz="1750" b="0" i="0" u="none" strike="noStrike" cap="none">
                <a:solidFill>
                  <a:srgbClr val="888888"/>
                </a:solidFill>
                <a:latin typeface="Open Sans"/>
                <a:ea typeface="Open Sans"/>
                <a:cs typeface="Open Sans"/>
              </a:defRPr>
            </a:lvl5pPr>
            <a:lvl6pPr marL="2743200" marR="0" lvl="5"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6pPr>
            <a:lvl7pPr marL="3200400" marR="0" lvl="6"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7pPr>
            <a:lvl8pPr marL="3657600" marR="0" lvl="7"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8pPr>
            <a:lvl9pPr marL="4114800" marR="0" lvl="8" indent="-228600" algn="l">
              <a:lnSpc>
                <a:spcPct val="90000"/>
              </a:lnSpc>
              <a:spcBef>
                <a:spcPts val="551"/>
              </a:spcBef>
              <a:spcAft>
                <a:spcPts val="0"/>
              </a:spcAft>
              <a:buClr>
                <a:srgbClr val="888888"/>
              </a:buClr>
              <a:buSzPts val="1764"/>
              <a:buFont typeface="Arial"/>
              <a:buNone/>
              <a:defRPr sz="1750" b="0" i="0" u="none" strike="noStrike" cap="none">
                <a:solidFill>
                  <a:srgbClr val="888888"/>
                </a:solidFill>
                <a:latin typeface="Calibri"/>
                <a:ea typeface="Calibri"/>
                <a:cs typeface="Calibri"/>
              </a:defRPr>
            </a:lvl9pPr>
          </a:lstStyle>
          <a:p>
            <a:pPr marL="38100" lvl="1" indent="0">
              <a:lnSpc>
                <a:spcPct val="100000"/>
              </a:lnSpc>
              <a:spcBef>
                <a:spcPts val="0"/>
              </a:spcBef>
              <a:buSzPts val="1400"/>
              <a:buNone/>
              <a:defRPr/>
            </a:pPr>
            <a:r>
              <a:rPr lang="fr-FR" sz="2400" b="1" dirty="0">
                <a:solidFill>
                  <a:srgbClr val="843F89"/>
                </a:solidFill>
                <a:latin typeface="Calibri" panose="020F0502020204030204" pitchFamily="34" charset="0"/>
                <a:ea typeface="Calibri"/>
                <a:cs typeface="Calibri" panose="020F0502020204030204" pitchFamily="34" charset="0"/>
              </a:rPr>
              <a:t>Offre froide mutualisée</a:t>
            </a:r>
          </a:p>
          <a:p>
            <a:pPr marL="609600" lvl="2" indent="-342900">
              <a:lnSpc>
                <a:spcPct val="100000"/>
              </a:lnSpc>
              <a:spcBef>
                <a:spcPts val="0"/>
              </a:spcBef>
              <a:buSzPts val="1400"/>
              <a:buFont typeface="Wingdings" panose="05000000000000000000" pitchFamily="2" charset="2"/>
              <a:buChar char="Ø"/>
              <a:defRPr/>
            </a:pPr>
            <a:r>
              <a:rPr lang="fr-FR" sz="2400" dirty="0">
                <a:solidFill>
                  <a:srgbClr val="230021"/>
                </a:solidFill>
                <a:latin typeface="Calibri" panose="020F0502020204030204" pitchFamily="34" charset="0"/>
                <a:cs typeface="Calibri" panose="020F0502020204030204" pitchFamily="34" charset="0"/>
              </a:rPr>
              <a:t>Rappel : fonctionnalités présentes depuis la V5 permettant l’usage de stratégie froide en ne définissant aucune offre chaude, uniquement une offre froide</a:t>
            </a:r>
          </a:p>
          <a:p>
            <a:pPr marL="609600" lvl="2" indent="-342900">
              <a:lnSpc>
                <a:spcPct val="100000"/>
              </a:lnSpc>
              <a:spcBef>
                <a:spcPts val="0"/>
              </a:spcBef>
              <a:buSzPts val="1400"/>
              <a:buFont typeface="Wingdings" panose="05000000000000000000" pitchFamily="2" charset="2"/>
              <a:buChar char="Ø"/>
              <a:defRPr/>
            </a:pPr>
            <a:r>
              <a:rPr lang="fr-FR" sz="2400" dirty="0">
                <a:solidFill>
                  <a:srgbClr val="230021"/>
                </a:solidFill>
                <a:latin typeface="Calibri" panose="020F0502020204030204" pitchFamily="34" charset="0"/>
                <a:cs typeface="Calibri" panose="020F0502020204030204" pitchFamily="34" charset="0"/>
              </a:rPr>
              <a:t>Offre résiliente, économique et écologique</a:t>
            </a:r>
          </a:p>
          <a:p>
            <a:pPr marL="609600" lvl="2" indent="-342900">
              <a:lnSpc>
                <a:spcPct val="100000"/>
              </a:lnSpc>
              <a:spcBef>
                <a:spcPts val="0"/>
              </a:spcBef>
              <a:buSzPts val="1400"/>
              <a:buFont typeface="Wingdings" panose="05000000000000000000" pitchFamily="2" charset="2"/>
              <a:buChar char="Ø"/>
              <a:defRPr/>
            </a:pPr>
            <a:r>
              <a:rPr lang="fr-FR" sz="2400" dirty="0">
                <a:solidFill>
                  <a:srgbClr val="230021"/>
                </a:solidFill>
                <a:latin typeface="Calibri" panose="020F0502020204030204" pitchFamily="34" charset="0"/>
                <a:cs typeface="Calibri" panose="020F0502020204030204" pitchFamily="34" charset="0"/>
              </a:rPr>
              <a:t>Nécessité pour garantir un haut degré de sécurité pour différents utilisateurs</a:t>
            </a:r>
          </a:p>
          <a:p>
            <a:pPr marL="781050" lvl="2" indent="-285750">
              <a:lnSpc>
                <a:spcPct val="100000"/>
              </a:lnSpc>
              <a:spcBef>
                <a:spcPts val="0"/>
              </a:spcBef>
              <a:buSzPts val="1400"/>
              <a:buFont typeface="Calibri" panose="020F0502020204030204" pitchFamily="34" charset="0"/>
              <a:buChar char="→"/>
              <a:defRPr/>
            </a:pPr>
            <a:endParaRPr lang="fr-FR" sz="2400" dirty="0">
              <a:solidFill>
                <a:prstClr val="black"/>
              </a:solidFill>
              <a:latin typeface="Calibri" panose="020F0502020204030204" pitchFamily="34" charset="0"/>
              <a:cs typeface="Calibri" panose="020F0502020204030204" pitchFamily="34" charset="0"/>
            </a:endParaRPr>
          </a:p>
          <a:p>
            <a:pPr marL="38100" lvl="1" indent="0">
              <a:lnSpc>
                <a:spcPct val="100000"/>
              </a:lnSpc>
              <a:spcBef>
                <a:spcPts val="0"/>
              </a:spcBef>
              <a:buSzPts val="1400"/>
              <a:buNone/>
              <a:defRPr/>
            </a:pPr>
            <a:r>
              <a:rPr lang="fr-FR" sz="2400" b="1" dirty="0">
                <a:solidFill>
                  <a:srgbClr val="843F89"/>
                </a:solidFill>
                <a:latin typeface="Calibri" panose="020F0502020204030204" pitchFamily="34" charset="0"/>
                <a:ea typeface="Calibri"/>
                <a:cs typeface="Calibri" panose="020F0502020204030204" pitchFamily="34" charset="0"/>
              </a:rPr>
              <a:t>Archivage courant / infrastructure de données non structurées</a:t>
            </a:r>
          </a:p>
          <a:p>
            <a:pPr marL="571500" indent="-342900">
              <a:lnSpc>
                <a:spcPct val="100000"/>
              </a:lnSpc>
              <a:spcBef>
                <a:spcPts val="0"/>
              </a:spcBef>
              <a:buFont typeface="Wingdings" panose="05000000000000000000" pitchFamily="2" charset="2"/>
              <a:buChar char="Ø"/>
            </a:pPr>
            <a:r>
              <a:rPr lang="fr-FR" sz="2400" b="0" dirty="0">
                <a:solidFill>
                  <a:srgbClr val="230021"/>
                </a:solidFill>
                <a:latin typeface="Calibri" panose="020F0502020204030204" pitchFamily="34" charset="0"/>
                <a:cs typeface="Calibri" panose="020F0502020204030204" pitchFamily="34" charset="0"/>
              </a:rPr>
              <a:t>Objectif en mode POC : utiliser Vitam comme un DAM, dans un contexte d’archivage courant, au plus près de la production de la donnée. </a:t>
            </a:r>
          </a:p>
          <a:p>
            <a:pPr marL="571500" indent="-342900">
              <a:lnSpc>
                <a:spcPct val="100000"/>
              </a:lnSpc>
              <a:spcBef>
                <a:spcPts val="0"/>
              </a:spcBef>
              <a:buFont typeface="Wingdings" panose="05000000000000000000" pitchFamily="2" charset="2"/>
              <a:buChar char="Ø"/>
            </a:pPr>
            <a:r>
              <a:rPr lang="fr-FR" sz="2400" b="0" dirty="0">
                <a:solidFill>
                  <a:srgbClr val="230021"/>
                </a:solidFill>
                <a:latin typeface="Calibri" panose="020F0502020204030204" pitchFamily="34" charset="0"/>
                <a:cs typeface="Calibri" panose="020F0502020204030204" pitchFamily="34" charset="0"/>
              </a:rPr>
              <a:t>Réfléchir aux convergences possibles avec ce qui pourrait être une brique essentielle aux applications métier internes de gestion courante des données </a:t>
            </a:r>
          </a:p>
          <a:p>
            <a:pPr marL="571500" indent="-342900">
              <a:lnSpc>
                <a:spcPct val="100000"/>
              </a:lnSpc>
              <a:spcBef>
                <a:spcPts val="0"/>
              </a:spcBef>
              <a:buFont typeface="Wingdings" panose="05000000000000000000" pitchFamily="2" charset="2"/>
              <a:buChar char="Ø"/>
            </a:pPr>
            <a:endParaRPr lang="fr-FR" sz="2400" b="0" dirty="0">
              <a:solidFill>
                <a:srgbClr val="230021"/>
              </a:solidFill>
              <a:latin typeface="Calibri" panose="020F0502020204030204" pitchFamily="34" charset="0"/>
              <a:cs typeface="Calibri" panose="020F0502020204030204" pitchFamily="34" charset="0"/>
            </a:endParaRPr>
          </a:p>
          <a:p>
            <a:pPr marL="0" indent="0">
              <a:lnSpc>
                <a:spcPct val="100000"/>
              </a:lnSpc>
              <a:spcBef>
                <a:spcPts val="0"/>
              </a:spcBef>
            </a:pPr>
            <a:r>
              <a:rPr lang="fr-FR" sz="2400" dirty="0">
                <a:solidFill>
                  <a:srgbClr val="7D3684"/>
                </a:solidFill>
                <a:latin typeface="Calibri" panose="020F0502020204030204" pitchFamily="34" charset="0"/>
                <a:ea typeface="Calibri"/>
                <a:cs typeface="Calibri" panose="020F0502020204030204" pitchFamily="34" charset="0"/>
              </a:rPr>
              <a:t>Archivage des dossiers RH de l’Etat avec la participation aux travaux du CISIRH et du SIAF</a:t>
            </a:r>
          </a:p>
        </p:txBody>
      </p:sp>
      <p:sp>
        <p:nvSpPr>
          <p:cNvPr id="3" name="CustomShape 1">
            <a:extLst>
              <a:ext uri="{FF2B5EF4-FFF2-40B4-BE49-F238E27FC236}">
                <a16:creationId xmlns:a16="http://schemas.microsoft.com/office/drawing/2014/main" id="{90FEB9D6-1828-973E-8779-8D27E1477D34}"/>
              </a:ext>
            </a:extLst>
          </p:cNvPr>
          <p:cNvSpPr/>
          <p:nvPr/>
        </p:nvSpPr>
        <p:spPr>
          <a:xfrm>
            <a:off x="1569939" y="165518"/>
            <a:ext cx="10306112" cy="8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fr-FR" sz="4000" dirty="0">
                <a:solidFill>
                  <a:srgbClr val="000000"/>
                </a:solidFill>
                <a:latin typeface="Quicksand"/>
                <a:ea typeface="DejaVu Sans"/>
                <a:cs typeface="DejaVu Sans"/>
              </a:rPr>
              <a:t>Projets en incubation</a:t>
            </a:r>
            <a:endParaRPr lang="fr-FR" dirty="0">
              <a:solidFill>
                <a:prstClr val="black"/>
              </a:solidFill>
              <a:latin typeface="Arial"/>
              <a:ea typeface="DejaVu Sans"/>
              <a:cs typeface="DejaVu Sans"/>
            </a:endParaRPr>
          </a:p>
        </p:txBody>
      </p:sp>
      <p:sp>
        <p:nvSpPr>
          <p:cNvPr id="5" name="CustomShape 4">
            <a:extLst>
              <a:ext uri="{FF2B5EF4-FFF2-40B4-BE49-F238E27FC236}">
                <a16:creationId xmlns:a16="http://schemas.microsoft.com/office/drawing/2014/main" id="{1552DA7F-3E0F-3416-71A6-6F9D7B54DCB6}"/>
              </a:ext>
            </a:extLst>
          </p:cNvPr>
          <p:cNvSpPr/>
          <p:nvPr/>
        </p:nvSpPr>
        <p:spPr>
          <a:xfrm>
            <a:off x="6285821" y="1094760"/>
            <a:ext cx="149040" cy="82080"/>
          </a:xfrm>
          <a:custGeom>
            <a:avLst/>
            <a:gdLst/>
            <a:ahLst/>
            <a:cxnLst/>
            <a:rect l="0" t="0" r="r" b="b"/>
            <a:pathLst>
              <a:path w="64" h="33">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11" name="CustomShape 5">
            <a:extLst>
              <a:ext uri="{FF2B5EF4-FFF2-40B4-BE49-F238E27FC236}">
                <a16:creationId xmlns:a16="http://schemas.microsoft.com/office/drawing/2014/main" id="{A0BCFEDF-BA33-D56C-FCDE-E35CB5A624F4}"/>
              </a:ext>
            </a:extLst>
          </p:cNvPr>
          <p:cNvSpPr/>
          <p:nvPr/>
        </p:nvSpPr>
        <p:spPr>
          <a:xfrm>
            <a:off x="6506501" y="1094760"/>
            <a:ext cx="269640" cy="82080"/>
          </a:xfrm>
          <a:custGeom>
            <a:avLst/>
            <a:gdLst/>
            <a:ahLst/>
            <a:cxnLst/>
            <a:rect l="0" t="0" r="r" b="b"/>
            <a:pathLst>
              <a:path w="114" h="33">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13" name="CustomShape 6">
            <a:extLst>
              <a:ext uri="{FF2B5EF4-FFF2-40B4-BE49-F238E27FC236}">
                <a16:creationId xmlns:a16="http://schemas.microsoft.com/office/drawing/2014/main" id="{6C1A1FEE-A3F3-E6AB-FC8D-92B959E71069}"/>
              </a:ext>
            </a:extLst>
          </p:cNvPr>
          <p:cNvSpPr/>
          <p:nvPr/>
        </p:nvSpPr>
        <p:spPr>
          <a:xfrm>
            <a:off x="6846701" y="1094760"/>
            <a:ext cx="221760" cy="82080"/>
          </a:xfrm>
          <a:custGeom>
            <a:avLst/>
            <a:gdLst/>
            <a:ahLst/>
            <a:cxnLst/>
            <a:rect l="0" t="0" r="r" b="b"/>
            <a:pathLst>
              <a:path w="94" h="33">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Tree>
    <p:extLst>
      <p:ext uri="{BB962C8B-B14F-4D97-AF65-F5344CB8AC3E}">
        <p14:creationId xmlns:p14="http://schemas.microsoft.com/office/powerpoint/2010/main" val="963745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Police&#10;&#10;Description générée automatiquement">
            <a:extLst>
              <a:ext uri="{FF2B5EF4-FFF2-40B4-BE49-F238E27FC236}">
                <a16:creationId xmlns:a16="http://schemas.microsoft.com/office/drawing/2014/main" id="{FDDEE0E4-49A2-665E-09B8-2541BFF1A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62" y="216131"/>
            <a:ext cx="13046988" cy="7343544"/>
          </a:xfrm>
          <a:prstGeom prst="rect">
            <a:avLst/>
          </a:prstGeom>
        </p:spPr>
      </p:pic>
    </p:spTree>
    <p:extLst>
      <p:ext uri="{BB962C8B-B14F-4D97-AF65-F5344CB8AC3E}">
        <p14:creationId xmlns:p14="http://schemas.microsoft.com/office/powerpoint/2010/main" val="1329254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3" name="TextShape 1"/>
          <p:cNvSpPr txBox="1"/>
          <p:nvPr/>
        </p:nvSpPr>
        <p:spPr>
          <a:xfrm>
            <a:off x="1658021" y="167400"/>
            <a:ext cx="10132200" cy="662040"/>
          </a:xfrm>
          <a:prstGeom prst="rect">
            <a:avLst/>
          </a:prstGeom>
          <a:noFill/>
          <a:ln>
            <a:noFill/>
          </a:ln>
        </p:spPr>
        <p:txBody>
          <a:bodyPr lIns="90000" tIns="45000" rIns="90000" bIns="45000">
            <a:spAutoFit/>
          </a:bodyPr>
          <a:lstStyle/>
          <a:p>
            <a:pPr algn="ctr"/>
            <a:r>
              <a:rPr lang="fr-FR" sz="3600" spc="-1">
                <a:latin typeface="Quicksand Light"/>
              </a:rPr>
              <a:t>Une équipe au service du Programme Vitam</a:t>
            </a:r>
            <a:endParaRPr lang="fr-FR" sz="3600" u="sng" spc="-1">
              <a:latin typeface="Arial"/>
            </a:endParaRPr>
          </a:p>
        </p:txBody>
      </p:sp>
      <p:pic>
        <p:nvPicPr>
          <p:cNvPr id="3701" name="Image 3700"/>
          <p:cNvPicPr/>
          <p:nvPr/>
        </p:nvPicPr>
        <p:blipFill>
          <a:blip r:embed="rId3" cstate="email">
            <a:extLst>
              <a:ext uri="{28A0092B-C50C-407E-A947-70E740481C1C}">
                <a14:useLocalDpi xmlns:a14="http://schemas.microsoft.com/office/drawing/2010/main"/>
              </a:ext>
            </a:extLst>
          </a:blip>
          <a:stretch/>
        </p:blipFill>
        <p:spPr>
          <a:xfrm>
            <a:off x="10906787" y="2980547"/>
            <a:ext cx="1093062" cy="1385936"/>
          </a:xfrm>
          <a:prstGeom prst="rect">
            <a:avLst/>
          </a:prstGeom>
          <a:ln>
            <a:noFill/>
          </a:ln>
        </p:spPr>
      </p:pic>
      <p:sp>
        <p:nvSpPr>
          <p:cNvPr id="3702" name="CustomShape 2"/>
          <p:cNvSpPr/>
          <p:nvPr/>
        </p:nvSpPr>
        <p:spPr>
          <a:xfrm>
            <a:off x="6323261" y="951840"/>
            <a:ext cx="147600" cy="8064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p>
        </p:txBody>
      </p:sp>
      <p:sp>
        <p:nvSpPr>
          <p:cNvPr id="3703" name="CustomShape 3"/>
          <p:cNvSpPr/>
          <p:nvPr/>
        </p:nvSpPr>
        <p:spPr>
          <a:xfrm>
            <a:off x="6543941" y="951840"/>
            <a:ext cx="268200" cy="8064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p>
        </p:txBody>
      </p:sp>
      <p:sp>
        <p:nvSpPr>
          <p:cNvPr id="3704" name="CustomShape 4"/>
          <p:cNvSpPr/>
          <p:nvPr/>
        </p:nvSpPr>
        <p:spPr>
          <a:xfrm>
            <a:off x="6883781" y="951840"/>
            <a:ext cx="220320" cy="8064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p>
        </p:txBody>
      </p:sp>
      <p:pic>
        <p:nvPicPr>
          <p:cNvPr id="3705" name="Image 3704"/>
          <p:cNvPicPr/>
          <p:nvPr/>
        </p:nvPicPr>
        <p:blipFill>
          <a:blip r:embed="rId4" cstate="email">
            <a:extLst>
              <a:ext uri="{28A0092B-C50C-407E-A947-70E740481C1C}">
                <a14:useLocalDpi xmlns:a14="http://schemas.microsoft.com/office/drawing/2010/main"/>
              </a:ext>
            </a:extLst>
          </a:blip>
          <a:stretch/>
        </p:blipFill>
        <p:spPr>
          <a:xfrm>
            <a:off x="3303168" y="4533634"/>
            <a:ext cx="1400137" cy="1540538"/>
          </a:xfrm>
          <a:prstGeom prst="rect">
            <a:avLst/>
          </a:prstGeom>
          <a:ln>
            <a:noFill/>
          </a:ln>
        </p:spPr>
      </p:pic>
      <p:pic>
        <p:nvPicPr>
          <p:cNvPr id="3706" name="Image 3705"/>
          <p:cNvPicPr/>
          <p:nvPr/>
        </p:nvPicPr>
        <p:blipFill>
          <a:blip r:embed="rId5" cstate="email">
            <a:extLst>
              <a:ext uri="{28A0092B-C50C-407E-A947-70E740481C1C}">
                <a14:useLocalDpi xmlns:a14="http://schemas.microsoft.com/office/drawing/2010/main"/>
              </a:ext>
            </a:extLst>
          </a:blip>
          <a:stretch/>
        </p:blipFill>
        <p:spPr>
          <a:xfrm>
            <a:off x="9413861" y="6234379"/>
            <a:ext cx="1229040" cy="1638720"/>
          </a:xfrm>
          <a:prstGeom prst="rect">
            <a:avLst/>
          </a:prstGeom>
          <a:ln>
            <a:noFill/>
          </a:ln>
        </p:spPr>
      </p:pic>
      <p:pic>
        <p:nvPicPr>
          <p:cNvPr id="3708" name="Image 3707"/>
          <p:cNvPicPr/>
          <p:nvPr/>
        </p:nvPicPr>
        <p:blipFill>
          <a:blip r:embed="rId6" cstate="email">
            <a:extLst>
              <a:ext uri="{28A0092B-C50C-407E-A947-70E740481C1C}">
                <a14:useLocalDpi xmlns:a14="http://schemas.microsoft.com/office/drawing/2010/main"/>
              </a:ext>
            </a:extLst>
          </a:blip>
          <a:stretch/>
        </p:blipFill>
        <p:spPr>
          <a:xfrm>
            <a:off x="1570181" y="1896840"/>
            <a:ext cx="1527480" cy="2135160"/>
          </a:xfrm>
          <a:prstGeom prst="rect">
            <a:avLst/>
          </a:prstGeom>
          <a:ln>
            <a:noFill/>
          </a:ln>
        </p:spPr>
      </p:pic>
      <p:pic>
        <p:nvPicPr>
          <p:cNvPr id="3710" name="Image 3709"/>
          <p:cNvPicPr/>
          <p:nvPr/>
        </p:nvPicPr>
        <p:blipFill>
          <a:blip r:embed="rId7"/>
          <a:stretch/>
        </p:blipFill>
        <p:spPr>
          <a:xfrm>
            <a:off x="4326903" y="3174817"/>
            <a:ext cx="1346040" cy="1346040"/>
          </a:xfrm>
          <a:prstGeom prst="rect">
            <a:avLst/>
          </a:prstGeom>
          <a:ln>
            <a:noFill/>
          </a:ln>
        </p:spPr>
      </p:pic>
      <p:pic>
        <p:nvPicPr>
          <p:cNvPr id="3711" name="Image 3710"/>
          <p:cNvPicPr/>
          <p:nvPr/>
        </p:nvPicPr>
        <p:blipFill>
          <a:blip r:embed="rId8" cstate="email">
            <a:extLst>
              <a:ext uri="{28A0092B-C50C-407E-A947-70E740481C1C}">
                <a14:useLocalDpi xmlns:a14="http://schemas.microsoft.com/office/drawing/2010/main"/>
              </a:ext>
            </a:extLst>
          </a:blip>
          <a:stretch/>
        </p:blipFill>
        <p:spPr>
          <a:xfrm>
            <a:off x="7760598" y="2781278"/>
            <a:ext cx="1136520" cy="1482480"/>
          </a:xfrm>
          <a:prstGeom prst="rect">
            <a:avLst/>
          </a:prstGeom>
          <a:ln>
            <a:noFill/>
          </a:ln>
        </p:spPr>
      </p:pic>
      <p:pic>
        <p:nvPicPr>
          <p:cNvPr id="3714" name="Image 3713"/>
          <p:cNvPicPr/>
          <p:nvPr/>
        </p:nvPicPr>
        <p:blipFill>
          <a:blip r:embed="rId9" cstate="email">
            <a:extLst>
              <a:ext uri="{28A0092B-C50C-407E-A947-70E740481C1C}">
                <a14:useLocalDpi xmlns:a14="http://schemas.microsoft.com/office/drawing/2010/main"/>
              </a:ext>
            </a:extLst>
          </a:blip>
          <a:stretch/>
        </p:blipFill>
        <p:spPr>
          <a:xfrm>
            <a:off x="6604546" y="1628747"/>
            <a:ext cx="1338120" cy="1351800"/>
          </a:xfrm>
          <a:prstGeom prst="rect">
            <a:avLst/>
          </a:prstGeom>
          <a:ln>
            <a:noFill/>
          </a:ln>
        </p:spPr>
      </p:pic>
      <p:pic>
        <p:nvPicPr>
          <p:cNvPr id="3715" name="Image 3714"/>
          <p:cNvPicPr/>
          <p:nvPr/>
        </p:nvPicPr>
        <p:blipFill>
          <a:blip r:embed="rId10" cstate="email">
            <a:extLst>
              <a:ext uri="{28A0092B-C50C-407E-A947-70E740481C1C}">
                <a14:useLocalDpi xmlns:a14="http://schemas.microsoft.com/office/drawing/2010/main"/>
              </a:ext>
            </a:extLst>
          </a:blip>
          <a:stretch/>
        </p:blipFill>
        <p:spPr>
          <a:xfrm>
            <a:off x="10219306" y="4489828"/>
            <a:ext cx="1646640" cy="1646640"/>
          </a:xfrm>
          <a:prstGeom prst="rect">
            <a:avLst/>
          </a:prstGeom>
          <a:ln>
            <a:noFill/>
          </a:ln>
        </p:spPr>
      </p:pic>
      <p:pic>
        <p:nvPicPr>
          <p:cNvPr id="3716" name="Image 3715"/>
          <p:cNvPicPr/>
          <p:nvPr/>
        </p:nvPicPr>
        <p:blipFill>
          <a:blip r:embed="rId11" cstate="email">
            <a:extLst>
              <a:ext uri="{28A0092B-C50C-407E-A947-70E740481C1C}">
                <a14:useLocalDpi xmlns:a14="http://schemas.microsoft.com/office/drawing/2010/main"/>
              </a:ext>
            </a:extLst>
          </a:blip>
          <a:stretch/>
        </p:blipFill>
        <p:spPr>
          <a:xfrm>
            <a:off x="9550661" y="1653120"/>
            <a:ext cx="1322280" cy="1487520"/>
          </a:xfrm>
          <a:prstGeom prst="rect">
            <a:avLst/>
          </a:prstGeom>
          <a:ln>
            <a:noFill/>
          </a:ln>
        </p:spPr>
      </p:pic>
      <p:pic>
        <p:nvPicPr>
          <p:cNvPr id="3717" name="Image 3716"/>
          <p:cNvPicPr/>
          <p:nvPr/>
        </p:nvPicPr>
        <p:blipFill>
          <a:blip r:embed="rId12" cstate="email">
            <a:extLst>
              <a:ext uri="{28A0092B-C50C-407E-A947-70E740481C1C}">
                <a14:useLocalDpi xmlns:a14="http://schemas.microsoft.com/office/drawing/2010/main"/>
              </a:ext>
            </a:extLst>
          </a:blip>
          <a:stretch/>
        </p:blipFill>
        <p:spPr>
          <a:xfrm>
            <a:off x="5814941" y="3281273"/>
            <a:ext cx="1704960" cy="1986840"/>
          </a:xfrm>
          <a:prstGeom prst="rect">
            <a:avLst/>
          </a:prstGeom>
          <a:ln>
            <a:noFill/>
          </a:ln>
        </p:spPr>
      </p:pic>
      <p:pic>
        <p:nvPicPr>
          <p:cNvPr id="2" name="Image 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899430" y="4937794"/>
            <a:ext cx="976105" cy="2115945"/>
          </a:xfrm>
          <a:prstGeom prst="rect">
            <a:avLst/>
          </a:prstGeom>
        </p:spPr>
      </p:pic>
      <p:pic>
        <p:nvPicPr>
          <p:cNvPr id="4" name="Image 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02411" y="4446812"/>
            <a:ext cx="1164134" cy="1406382"/>
          </a:xfrm>
          <a:prstGeom prst="rect">
            <a:avLst/>
          </a:prstGeom>
        </p:spPr>
      </p:pic>
      <p:pic>
        <p:nvPicPr>
          <p:cNvPr id="5" name="Image 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866134" y="1077347"/>
            <a:ext cx="1393344" cy="1393344"/>
          </a:xfrm>
          <a:prstGeom prst="rect">
            <a:avLst/>
          </a:prstGeom>
        </p:spPr>
      </p:pic>
      <p:pic>
        <p:nvPicPr>
          <p:cNvPr id="6" name="Image 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833594" y="4491839"/>
            <a:ext cx="1137320" cy="1759715"/>
          </a:xfrm>
          <a:prstGeom prst="rect">
            <a:avLst/>
          </a:prstGeom>
        </p:spPr>
      </p:pic>
      <p:pic>
        <p:nvPicPr>
          <p:cNvPr id="7" name="Image 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650449" y="6240308"/>
            <a:ext cx="1220135" cy="1220135"/>
          </a:xfrm>
          <a:prstGeom prst="rect">
            <a:avLst/>
          </a:prstGeom>
        </p:spPr>
      </p:pic>
      <p:pic>
        <p:nvPicPr>
          <p:cNvPr id="8" name="Image 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914382" y="5803879"/>
            <a:ext cx="1236788" cy="1649050"/>
          </a:xfrm>
          <a:prstGeom prst="rect">
            <a:avLst/>
          </a:prstGeom>
        </p:spPr>
      </p:pic>
      <p:pic>
        <p:nvPicPr>
          <p:cNvPr id="11" name="Image 1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54610" y="5496676"/>
            <a:ext cx="1311344" cy="1891352"/>
          </a:xfrm>
          <a:prstGeom prst="rect">
            <a:avLst/>
          </a:prstGeom>
        </p:spPr>
      </p:pic>
      <p:pic>
        <p:nvPicPr>
          <p:cNvPr id="12" name="Image 1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55244" y="3522518"/>
            <a:ext cx="1233933" cy="1848589"/>
          </a:xfrm>
          <a:prstGeom prst="rect">
            <a:avLst/>
          </a:prstGeom>
        </p:spPr>
      </p:pic>
      <p:pic>
        <p:nvPicPr>
          <p:cNvPr id="14" name="Image 13"/>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137815" y="3194086"/>
            <a:ext cx="1130776" cy="1368027"/>
          </a:xfrm>
          <a:prstGeom prst="rect">
            <a:avLst/>
          </a:prstGeom>
        </p:spPr>
      </p:pic>
      <p:pic>
        <p:nvPicPr>
          <p:cNvPr id="17" name="Image 16"/>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rot="5400000">
            <a:off x="3434387" y="6392119"/>
            <a:ext cx="1332573" cy="1030981"/>
          </a:xfrm>
          <a:prstGeom prst="rect">
            <a:avLst/>
          </a:prstGeom>
        </p:spPr>
      </p:pic>
      <p:pic>
        <p:nvPicPr>
          <p:cNvPr id="3698" name="Image 3697"/>
          <p:cNvPicPr/>
          <p:nvPr/>
        </p:nvPicPr>
        <p:blipFill>
          <a:blip r:embed="rId23" cstate="email">
            <a:extLst>
              <a:ext uri="{28A0092B-C50C-407E-A947-70E740481C1C}">
                <a14:useLocalDpi xmlns:a14="http://schemas.microsoft.com/office/drawing/2010/main"/>
              </a:ext>
            </a:extLst>
          </a:blip>
          <a:stretch/>
        </p:blipFill>
        <p:spPr>
          <a:xfrm>
            <a:off x="8172761" y="1086546"/>
            <a:ext cx="1210680" cy="1415160"/>
          </a:xfrm>
          <a:prstGeom prst="rect">
            <a:avLst/>
          </a:prstGeom>
          <a:ln>
            <a:noFill/>
          </a:ln>
        </p:spPr>
      </p:pic>
      <p:pic>
        <p:nvPicPr>
          <p:cNvPr id="18" name="Image 17" descr="Une image contenant Visage humain, personne, habits, Menton&#10;&#10;Description générée automatiquement">
            <a:extLst>
              <a:ext uri="{FF2B5EF4-FFF2-40B4-BE49-F238E27FC236}">
                <a16:creationId xmlns:a16="http://schemas.microsoft.com/office/drawing/2014/main" id="{DD80CBC8-B0BC-CE0E-BB13-7761B16973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137" y="1317637"/>
            <a:ext cx="1561881" cy="1932479"/>
          </a:xfrm>
          <a:prstGeom prst="rect">
            <a:avLst/>
          </a:prstGeom>
        </p:spPr>
      </p:pic>
      <p:pic>
        <p:nvPicPr>
          <p:cNvPr id="20" name="Image 19" descr="Une image contenant Visage humain, personne, Selfie, Front&#10;&#10;Description générée automatiquement">
            <a:extLst>
              <a:ext uri="{FF2B5EF4-FFF2-40B4-BE49-F238E27FC236}">
                <a16:creationId xmlns:a16="http://schemas.microsoft.com/office/drawing/2014/main" id="{24749748-89F7-8488-C7B9-383D6DABB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44033" y="5428908"/>
            <a:ext cx="1369823" cy="1624831"/>
          </a:xfrm>
          <a:prstGeom prst="rect">
            <a:avLst/>
          </a:prstGeom>
        </p:spPr>
      </p:pic>
      <p:pic>
        <p:nvPicPr>
          <p:cNvPr id="22" name="Image 21" descr="Une image contenant Visage humain, habits, verres, homme&#10;&#10;Description générée automatiquement">
            <a:extLst>
              <a:ext uri="{FF2B5EF4-FFF2-40B4-BE49-F238E27FC236}">
                <a16:creationId xmlns:a16="http://schemas.microsoft.com/office/drawing/2014/main" id="{25B3B6F4-EB7F-F39A-35A9-486A212833B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417370" y="6080282"/>
            <a:ext cx="1830196" cy="1372647"/>
          </a:xfrm>
          <a:prstGeom prst="rect">
            <a:avLst/>
          </a:prstGeom>
        </p:spPr>
      </p:pic>
      <p:pic>
        <p:nvPicPr>
          <p:cNvPr id="24" name="Image 23" descr="Une image contenant Visage humain, personne, habits, Front&#10;&#10;Description générée automatiquement">
            <a:extLst>
              <a:ext uri="{FF2B5EF4-FFF2-40B4-BE49-F238E27FC236}">
                <a16:creationId xmlns:a16="http://schemas.microsoft.com/office/drawing/2014/main" id="{B63E2592-5AB3-C6F7-9FF8-CEB729C4931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447753" y="6136468"/>
            <a:ext cx="1323975" cy="1323975"/>
          </a:xfrm>
          <a:prstGeom prst="rect">
            <a:avLst/>
          </a:prstGeom>
        </p:spPr>
      </p:pic>
      <p:pic>
        <p:nvPicPr>
          <p:cNvPr id="26" name="Image 25" descr="Une image contenant Visage humain, personne, cou, sourcil&#10;&#10;Description générée automatiquement">
            <a:extLst>
              <a:ext uri="{FF2B5EF4-FFF2-40B4-BE49-F238E27FC236}">
                <a16:creationId xmlns:a16="http://schemas.microsoft.com/office/drawing/2014/main" id="{224D46CA-1F04-E4D7-6B22-881923E2EC6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2024792" y="2125655"/>
            <a:ext cx="1370020" cy="1709785"/>
          </a:xfrm>
          <a:prstGeom prst="rect">
            <a:avLst/>
          </a:prstGeom>
        </p:spPr>
      </p:pic>
      <p:pic>
        <p:nvPicPr>
          <p:cNvPr id="28" name="Image 27" descr="Une image contenant Visage humain, personne, Menton, homme&#10;&#10;Description générée automatiquement">
            <a:extLst>
              <a:ext uri="{FF2B5EF4-FFF2-40B4-BE49-F238E27FC236}">
                <a16:creationId xmlns:a16="http://schemas.microsoft.com/office/drawing/2014/main" id="{038CA07E-2D0F-C87A-444A-7DFD989C233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532988" y="2851026"/>
            <a:ext cx="1768972" cy="1835642"/>
          </a:xfrm>
          <a:prstGeom prst="rect">
            <a:avLst/>
          </a:prstGeom>
        </p:spPr>
      </p:pic>
      <p:pic>
        <p:nvPicPr>
          <p:cNvPr id="30" name="Image 29" descr="Une image contenant Visage humain, personne, portrait, sourire&#10;&#10;Description générée automatiquement">
            <a:extLst>
              <a:ext uri="{FF2B5EF4-FFF2-40B4-BE49-F238E27FC236}">
                <a16:creationId xmlns:a16="http://schemas.microsoft.com/office/drawing/2014/main" id="{F80AE9DA-07DE-56CD-233C-A34CEBC46EB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15994" y="1053266"/>
            <a:ext cx="1449359" cy="1932479"/>
          </a:xfrm>
          <a:prstGeom prst="rect">
            <a:avLst/>
          </a:prstGeom>
        </p:spPr>
      </p:pic>
      <p:pic>
        <p:nvPicPr>
          <p:cNvPr id="32" name="Image 31" descr="Une image contenant Visage humain, personne, arbre, sourire&#10;&#10;Description générée automatiquement">
            <a:extLst>
              <a:ext uri="{FF2B5EF4-FFF2-40B4-BE49-F238E27FC236}">
                <a16:creationId xmlns:a16="http://schemas.microsoft.com/office/drawing/2014/main" id="{69E992DC-5A96-F6C3-6B9C-43648637D23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07381" y="1164831"/>
            <a:ext cx="1723118" cy="1709784"/>
          </a:xfrm>
          <a:prstGeom prst="rect">
            <a:avLst/>
          </a:prstGeom>
        </p:spPr>
      </p:pic>
      <p:pic>
        <p:nvPicPr>
          <p:cNvPr id="34" name="Image 33" descr="Une image contenant Visage humain, habits, personne, homme&#10;&#10;Description générée automatiquement">
            <a:extLst>
              <a:ext uri="{FF2B5EF4-FFF2-40B4-BE49-F238E27FC236}">
                <a16:creationId xmlns:a16="http://schemas.microsoft.com/office/drawing/2014/main" id="{09073D52-A148-FACD-1F5B-832ECC03A14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914633" y="4533634"/>
            <a:ext cx="1376731" cy="183564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CustomShape 1"/>
          <p:cNvSpPr/>
          <p:nvPr/>
        </p:nvSpPr>
        <p:spPr>
          <a:xfrm>
            <a:off x="4437921" y="2007050"/>
            <a:ext cx="4556933" cy="370166"/>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lnSpc>
                <a:spcPct val="100000"/>
              </a:lnSpc>
            </a:pPr>
            <a:r>
              <a:rPr lang="fr-FR" sz="3017" spc="-1">
                <a:solidFill>
                  <a:srgbClr val="FFFFFF"/>
                </a:solidFill>
                <a:latin typeface="Quicksand"/>
                <a:ea typeface="Open Sans"/>
              </a:rPr>
              <a:t>Programme Vitam</a:t>
            </a:r>
            <a:endParaRPr lang="fr-FR" sz="3017" spc="-1">
              <a:latin typeface="Arial"/>
            </a:endParaRPr>
          </a:p>
        </p:txBody>
      </p:sp>
      <p:sp>
        <p:nvSpPr>
          <p:cNvPr id="765" name="CustomShape 2"/>
          <p:cNvSpPr/>
          <p:nvPr/>
        </p:nvSpPr>
        <p:spPr>
          <a:xfrm>
            <a:off x="3891720" y="2783132"/>
            <a:ext cx="5701823" cy="2580754"/>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algn="ctr">
              <a:lnSpc>
                <a:spcPct val="100000"/>
              </a:lnSpc>
            </a:pPr>
            <a:r>
              <a:rPr lang="fr-FR" sz="2011" spc="-1">
                <a:solidFill>
                  <a:srgbClr val="FFFFFF"/>
                </a:solidFill>
                <a:latin typeface="Open Sans"/>
                <a:ea typeface="Open Sans"/>
              </a:rPr>
              <a:t>47 rue de la Chapelle, 75018 Paris – France </a:t>
            </a:r>
            <a:endParaRPr lang="fr-FR" sz="2011" spc="-1">
              <a:latin typeface="Arial"/>
            </a:endParaRPr>
          </a:p>
          <a:p>
            <a:pPr algn="ctr">
              <a:lnSpc>
                <a:spcPct val="100000"/>
              </a:lnSpc>
            </a:pPr>
            <a:r>
              <a:rPr lang="fr-FR" sz="2011" spc="-1">
                <a:solidFill>
                  <a:srgbClr val="FFFFFF"/>
                </a:solidFill>
                <a:latin typeface="Open Sans"/>
                <a:ea typeface="Open Sans"/>
              </a:rPr>
              <a:t>Tél. : +33 (0)1 86 69 60 25</a:t>
            </a:r>
            <a:endParaRPr lang="fr-FR" sz="2011" spc="-1">
              <a:latin typeface="Arial"/>
            </a:endParaRPr>
          </a:p>
          <a:p>
            <a:pPr algn="ctr">
              <a:lnSpc>
                <a:spcPct val="100000"/>
              </a:lnSpc>
            </a:pPr>
            <a:r>
              <a:rPr lang="fr-FR" sz="2011" spc="-1">
                <a:solidFill>
                  <a:srgbClr val="FFFFFF"/>
                </a:solidFill>
                <a:latin typeface="Open Sans"/>
                <a:ea typeface="Open Sans"/>
              </a:rPr>
              <a:t>www.programmevitam.fr</a:t>
            </a:r>
            <a:endParaRPr lang="fr-FR" sz="2011" spc="-1">
              <a:latin typeface="Arial"/>
            </a:endParaRPr>
          </a:p>
          <a:p>
            <a:pPr algn="ctr">
              <a:lnSpc>
                <a:spcPct val="100000"/>
              </a:lnSpc>
            </a:pPr>
            <a:r>
              <a:rPr lang="fr-FR" sz="2011" spc="-1">
                <a:solidFill>
                  <a:srgbClr val="FFFFFF"/>
                </a:solidFill>
                <a:latin typeface="Open Sans"/>
                <a:ea typeface="Open Sans"/>
              </a:rPr>
              <a:t>https://twitter.com/@ProgVitam</a:t>
            </a:r>
            <a:endParaRPr lang="fr-FR" sz="2011" spc="-1">
              <a:latin typeface="Arial"/>
            </a:endParaRPr>
          </a:p>
          <a:p>
            <a:pPr algn="ctr">
              <a:lnSpc>
                <a:spcPct val="100000"/>
              </a:lnSpc>
            </a:pPr>
            <a:r>
              <a:rPr lang="fr-FR" sz="2011" spc="-1">
                <a:solidFill>
                  <a:srgbClr val="FFFFFF"/>
                </a:solidFill>
                <a:latin typeface="Open Sans"/>
                <a:ea typeface="Open Sans"/>
              </a:rPr>
              <a:t>https://www.linkedin.com/grps/Programme-Vitam</a:t>
            </a:r>
            <a:endParaRPr lang="fr-FR" sz="2011" spc="-1">
              <a:latin typeface="Arial"/>
            </a:endParaRPr>
          </a:p>
          <a:p>
            <a:pPr algn="ctr">
              <a:lnSpc>
                <a:spcPct val="100000"/>
              </a:lnSpc>
            </a:pPr>
            <a:endParaRPr lang="fr-FR" sz="2011" spc="-1">
              <a:latin typeface="Arial"/>
            </a:endParaRPr>
          </a:p>
        </p:txBody>
      </p:sp>
      <p:pic>
        <p:nvPicPr>
          <p:cNvPr id="766" name="Image 3"/>
          <p:cNvPicPr/>
          <p:nvPr/>
        </p:nvPicPr>
        <p:blipFill>
          <a:blip r:embed="rId2"/>
          <a:stretch/>
        </p:blipFill>
        <p:spPr>
          <a:xfrm>
            <a:off x="5675576" y="5658476"/>
            <a:ext cx="2230951" cy="795540"/>
          </a:xfrm>
          <a:prstGeom prst="rect">
            <a:avLst/>
          </a:prstGeom>
          <a:ln>
            <a:noFill/>
          </a:ln>
        </p:spPr>
      </p:pic>
      <p:sp>
        <p:nvSpPr>
          <p:cNvPr id="767" name="CustomShape 3"/>
          <p:cNvSpPr/>
          <p:nvPr/>
        </p:nvSpPr>
        <p:spPr>
          <a:xfrm>
            <a:off x="6227657" y="2604381"/>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68" name="CustomShape 4"/>
          <p:cNvSpPr/>
          <p:nvPr/>
        </p:nvSpPr>
        <p:spPr>
          <a:xfrm>
            <a:off x="6505056" y="2604381"/>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2263"/>
          </a:p>
        </p:txBody>
      </p:sp>
      <p:sp>
        <p:nvSpPr>
          <p:cNvPr id="769" name="CustomShape 5"/>
          <p:cNvSpPr/>
          <p:nvPr/>
        </p:nvSpPr>
        <p:spPr>
          <a:xfrm>
            <a:off x="6932697" y="2604381"/>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2263"/>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2817909" y="2997880"/>
            <a:ext cx="7801023"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fr-FR" sz="7542" b="0" i="0" u="none" strike="noStrike" kern="1200" cap="none" spc="-1" normalizeH="0" baseline="0" noProof="0" dirty="0">
                <a:ln>
                  <a:noFill/>
                </a:ln>
                <a:solidFill>
                  <a:srgbClr val="FFFFFF"/>
                </a:solidFill>
                <a:effectLst/>
                <a:uLnTx/>
                <a:uFillTx/>
                <a:latin typeface="Quicksand"/>
                <a:ea typeface="DejaVu Sans"/>
                <a:cs typeface="DejaVu Sans"/>
              </a:rPr>
              <a:t>L’offre Vitam</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43" name="CustomShape 2"/>
          <p:cNvSpPr/>
          <p:nvPr/>
        </p:nvSpPr>
        <p:spPr>
          <a:xfrm>
            <a:off x="3183971" y="5890287"/>
            <a:ext cx="6982468" cy="853011"/>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marL="285750" marR="0" lvl="0" indent="-285750" algn="ctr" defTabSz="914400" rtl="0" eaLnBrk="1" fontAlgn="auto" latinLnBrk="0" hangingPunct="1">
              <a:lnSpc>
                <a:spcPct val="100000"/>
              </a:lnSpc>
              <a:spcBef>
                <a:spcPts val="0"/>
              </a:spcBef>
              <a:spcAft>
                <a:spcPts val="0"/>
              </a:spcAft>
              <a:buClrTx/>
              <a:buSzTx/>
              <a:buFontTx/>
              <a:buChar char="-"/>
              <a:tabLst/>
              <a:defRPr/>
            </a:pPr>
            <a:r>
              <a:rPr lang="fr-FR" sz="1800" dirty="0" err="1">
                <a:solidFill>
                  <a:schemeClr val="bg1"/>
                </a:solidFill>
                <a:effectLst/>
                <a:latin typeface="Calibri" panose="020F0502020204030204" pitchFamily="34" charset="0"/>
                <a:ea typeface="Times New Roman" panose="02020603050405020304" pitchFamily="18" charset="0"/>
              </a:rPr>
              <a:t>VaS</a:t>
            </a:r>
            <a:r>
              <a:rPr lang="fr-FR" sz="1800" dirty="0">
                <a:solidFill>
                  <a:schemeClr val="bg1"/>
                </a:solidFill>
                <a:effectLst/>
                <a:latin typeface="Calibri" panose="020F0502020204030204" pitchFamily="34" charset="0"/>
                <a:ea typeface="Times New Roman" panose="02020603050405020304" pitchFamily="18" charset="0"/>
              </a:rPr>
              <a:t> / Vitam, c’est quoi la différence ?</a:t>
            </a:r>
            <a:endParaRPr kumimoji="0" lang="fr-FR" sz="1383" b="0" i="0" u="none" strike="noStrike" kern="1200" cap="none" spc="-1" normalizeH="0" baseline="0" noProof="0" dirty="0">
              <a:ln>
                <a:noFill/>
              </a:ln>
              <a:solidFill>
                <a:schemeClr val="bg1"/>
              </a:solidFill>
              <a:effectLst/>
              <a:uLnTx/>
              <a:uFillTx/>
              <a:latin typeface="Arial"/>
              <a:ea typeface="DejaVu Sans"/>
              <a:cs typeface="DejaVu Sans"/>
            </a:endParaRPr>
          </a:p>
        </p:txBody>
      </p:sp>
      <p:sp>
        <p:nvSpPr>
          <p:cNvPr id="744" name="CustomShape 3"/>
          <p:cNvSpPr/>
          <p:nvPr/>
        </p:nvSpPr>
        <p:spPr>
          <a:xfrm>
            <a:off x="6227657" y="5647615"/>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5" name="CustomShape 4"/>
          <p:cNvSpPr/>
          <p:nvPr/>
        </p:nvSpPr>
        <p:spPr>
          <a:xfrm>
            <a:off x="6505056" y="5647615"/>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6" name="CustomShape 5"/>
          <p:cNvSpPr/>
          <p:nvPr/>
        </p:nvSpPr>
        <p:spPr>
          <a:xfrm>
            <a:off x="6932697" y="5647615"/>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extLst>
      <p:ext uri="{BB962C8B-B14F-4D97-AF65-F5344CB8AC3E}">
        <p14:creationId xmlns:p14="http://schemas.microsoft.com/office/powerpoint/2010/main" val="120001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962553" y="1911932"/>
            <a:ext cx="392767" cy="846466"/>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3" name="AutoShape 3"/>
          <p:cNvSpPr/>
          <p:nvPr/>
        </p:nvSpPr>
        <p:spPr>
          <a:xfrm flipH="1">
            <a:off x="4022906" y="1868538"/>
            <a:ext cx="1779305" cy="994616"/>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4" name="AutoShape 4"/>
          <p:cNvSpPr/>
          <p:nvPr/>
        </p:nvSpPr>
        <p:spPr>
          <a:xfrm>
            <a:off x="544651" y="1870828"/>
            <a:ext cx="4163338" cy="911887"/>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5" name="AutoShape 5"/>
          <p:cNvSpPr/>
          <p:nvPr/>
        </p:nvSpPr>
        <p:spPr>
          <a:xfrm>
            <a:off x="4719654" y="2806046"/>
            <a:ext cx="2314550" cy="1287365"/>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6" name="AutoShape 6"/>
          <p:cNvSpPr/>
          <p:nvPr/>
        </p:nvSpPr>
        <p:spPr>
          <a:xfrm flipH="1">
            <a:off x="2898522" y="3127067"/>
            <a:ext cx="947299" cy="911887"/>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7" name="Freeform 7"/>
          <p:cNvSpPr/>
          <p:nvPr/>
        </p:nvSpPr>
        <p:spPr>
          <a:xfrm rot="20533030">
            <a:off x="2882257" y="2078034"/>
            <a:ext cx="2626329" cy="1472499"/>
          </a:xfrm>
          <a:custGeom>
            <a:avLst/>
            <a:gdLst/>
            <a:ahLst/>
            <a:cxnLst/>
            <a:rect l="l" t="t" r="r" b="b"/>
            <a:pathLst>
              <a:path w="2674649" h="1823656">
                <a:moveTo>
                  <a:pt x="0" y="0"/>
                </a:moveTo>
                <a:lnTo>
                  <a:pt x="2674648" y="0"/>
                </a:lnTo>
                <a:lnTo>
                  <a:pt x="2674648" y="1823656"/>
                </a:lnTo>
                <a:lnTo>
                  <a:pt x="0" y="1823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sz="1984"/>
          </a:p>
        </p:txBody>
      </p:sp>
      <p:sp>
        <p:nvSpPr>
          <p:cNvPr id="8" name="AutoShape 8"/>
          <p:cNvSpPr/>
          <p:nvPr/>
        </p:nvSpPr>
        <p:spPr>
          <a:xfrm>
            <a:off x="6719887" y="4681042"/>
            <a:ext cx="0" cy="1786099"/>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9" name="AutoShape 9"/>
          <p:cNvSpPr/>
          <p:nvPr/>
        </p:nvSpPr>
        <p:spPr>
          <a:xfrm>
            <a:off x="10132467" y="2892580"/>
            <a:ext cx="1044547" cy="1448819"/>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10" name="AutoShape 10"/>
          <p:cNvSpPr/>
          <p:nvPr/>
        </p:nvSpPr>
        <p:spPr>
          <a:xfrm flipV="1">
            <a:off x="7555083" y="3173296"/>
            <a:ext cx="1648096" cy="688426"/>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11" name="AutoShape 11"/>
          <p:cNvSpPr/>
          <p:nvPr/>
        </p:nvSpPr>
        <p:spPr>
          <a:xfrm flipH="1">
            <a:off x="10037984" y="1325285"/>
            <a:ext cx="1334228" cy="1187429"/>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12" name="Freeform 12"/>
          <p:cNvSpPr/>
          <p:nvPr/>
        </p:nvSpPr>
        <p:spPr>
          <a:xfrm rot="20943711">
            <a:off x="8402825" y="1764906"/>
            <a:ext cx="2921485" cy="2002334"/>
          </a:xfrm>
          <a:custGeom>
            <a:avLst/>
            <a:gdLst/>
            <a:ahLst/>
            <a:cxnLst/>
            <a:rect l="l" t="t" r="r" b="b"/>
            <a:pathLst>
              <a:path w="4551744" h="3103516">
                <a:moveTo>
                  <a:pt x="0" y="0"/>
                </a:moveTo>
                <a:lnTo>
                  <a:pt x="4551744" y="0"/>
                </a:lnTo>
                <a:lnTo>
                  <a:pt x="4551744" y="3103516"/>
                </a:lnTo>
                <a:lnTo>
                  <a:pt x="0" y="310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sz="1984"/>
          </a:p>
        </p:txBody>
      </p:sp>
      <p:sp>
        <p:nvSpPr>
          <p:cNvPr id="13" name="Freeform 13"/>
          <p:cNvSpPr/>
          <p:nvPr/>
        </p:nvSpPr>
        <p:spPr>
          <a:xfrm rot="20533030">
            <a:off x="5385846" y="3458980"/>
            <a:ext cx="2985785" cy="1713823"/>
          </a:xfrm>
          <a:custGeom>
            <a:avLst/>
            <a:gdLst/>
            <a:ahLst/>
            <a:cxnLst/>
            <a:rect l="l" t="t" r="r" b="b"/>
            <a:pathLst>
              <a:path w="3443670" h="2347998">
                <a:moveTo>
                  <a:pt x="0" y="0"/>
                </a:moveTo>
                <a:lnTo>
                  <a:pt x="3443669" y="0"/>
                </a:lnTo>
                <a:lnTo>
                  <a:pt x="3443669" y="2347998"/>
                </a:lnTo>
                <a:lnTo>
                  <a:pt x="0" y="23479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sz="1984"/>
          </a:p>
        </p:txBody>
      </p:sp>
      <p:sp>
        <p:nvSpPr>
          <p:cNvPr id="14" name="TextBox 14"/>
          <p:cNvSpPr txBox="1"/>
          <p:nvPr/>
        </p:nvSpPr>
        <p:spPr>
          <a:xfrm>
            <a:off x="2962347" y="2283862"/>
            <a:ext cx="2456911"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400" b="1" dirty="0">
                <a:solidFill>
                  <a:srgbClr val="000000"/>
                </a:solidFill>
                <a:latin typeface="Nunito Bold"/>
              </a:rPr>
              <a:t>UN PROGRAMME</a:t>
            </a:r>
          </a:p>
        </p:txBody>
      </p:sp>
      <p:sp>
        <p:nvSpPr>
          <p:cNvPr id="16" name="AutoShape 16"/>
          <p:cNvSpPr/>
          <p:nvPr/>
        </p:nvSpPr>
        <p:spPr>
          <a:xfrm flipV="1">
            <a:off x="2016836" y="6768217"/>
            <a:ext cx="3360774" cy="219744"/>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17" name="AutoShape 17"/>
          <p:cNvSpPr/>
          <p:nvPr/>
        </p:nvSpPr>
        <p:spPr>
          <a:xfrm>
            <a:off x="4043218" y="6234403"/>
            <a:ext cx="1599328" cy="183946"/>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20" name="Freeform 20"/>
          <p:cNvSpPr/>
          <p:nvPr/>
        </p:nvSpPr>
        <p:spPr>
          <a:xfrm>
            <a:off x="5887459" y="3900518"/>
            <a:ext cx="2352040" cy="799358"/>
          </a:xfrm>
          <a:custGeom>
            <a:avLst/>
            <a:gdLst/>
            <a:ahLst/>
            <a:cxnLst/>
            <a:rect l="l" t="t" r="r" b="b"/>
            <a:pathLst>
              <a:path w="3057717" h="1087745">
                <a:moveTo>
                  <a:pt x="0" y="0"/>
                </a:moveTo>
                <a:lnTo>
                  <a:pt x="3057717" y="0"/>
                </a:lnTo>
                <a:lnTo>
                  <a:pt x="3057717" y="1087745"/>
                </a:lnTo>
                <a:lnTo>
                  <a:pt x="0" y="1087745"/>
                </a:lnTo>
                <a:lnTo>
                  <a:pt x="0" y="0"/>
                </a:lnTo>
                <a:close/>
              </a:path>
            </a:pathLst>
          </a:custGeom>
          <a:blipFill>
            <a:blip r:embed="rId9"/>
            <a:stretch>
              <a:fillRect/>
            </a:stretch>
          </a:blipFill>
        </p:spPr>
        <p:txBody>
          <a:bodyPr/>
          <a:lstStyle/>
          <a:p>
            <a:endParaRPr lang="fr-FR" sz="1984"/>
          </a:p>
        </p:txBody>
      </p:sp>
      <p:sp>
        <p:nvSpPr>
          <p:cNvPr id="22" name="Freeform 22"/>
          <p:cNvSpPr/>
          <p:nvPr/>
        </p:nvSpPr>
        <p:spPr>
          <a:xfrm>
            <a:off x="3571568" y="1104467"/>
            <a:ext cx="1054861" cy="876456"/>
          </a:xfrm>
          <a:custGeom>
            <a:avLst/>
            <a:gdLst>
              <a:gd name="connsiteX0" fmla="*/ 0 w 1054861"/>
              <a:gd name="connsiteY0" fmla="*/ 0 h 876456"/>
              <a:gd name="connsiteX1" fmla="*/ 548527 w 1054861"/>
              <a:gd name="connsiteY1" fmla="*/ 0 h 876456"/>
              <a:gd name="connsiteX2" fmla="*/ 1054860 w 1054861"/>
              <a:gd name="connsiteY2" fmla="*/ 0 h 876456"/>
              <a:gd name="connsiteX3" fmla="*/ 1054860 w 1054861"/>
              <a:gd name="connsiteY3" fmla="*/ 411934 h 876456"/>
              <a:gd name="connsiteX4" fmla="*/ 1054860 w 1054861"/>
              <a:gd name="connsiteY4" fmla="*/ 876456 h 876456"/>
              <a:gd name="connsiteX5" fmla="*/ 548527 w 1054861"/>
              <a:gd name="connsiteY5" fmla="*/ 876456 h 876456"/>
              <a:gd name="connsiteX6" fmla="*/ 0 w 1054861"/>
              <a:gd name="connsiteY6" fmla="*/ 876456 h 876456"/>
              <a:gd name="connsiteX7" fmla="*/ 0 w 1054861"/>
              <a:gd name="connsiteY7" fmla="*/ 446993 h 876456"/>
              <a:gd name="connsiteX8" fmla="*/ 0 w 1054861"/>
              <a:gd name="connsiteY8" fmla="*/ 0 h 8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861" h="876456" fill="none" extrusionOk="0">
                <a:moveTo>
                  <a:pt x="0" y="0"/>
                </a:moveTo>
                <a:cubicBezTo>
                  <a:pt x="203635" y="-17392"/>
                  <a:pt x="290365" y="11239"/>
                  <a:pt x="548527" y="0"/>
                </a:cubicBezTo>
                <a:cubicBezTo>
                  <a:pt x="806689" y="-11239"/>
                  <a:pt x="860544" y="-8060"/>
                  <a:pt x="1054860" y="0"/>
                </a:cubicBezTo>
                <a:cubicBezTo>
                  <a:pt x="1049089" y="121483"/>
                  <a:pt x="1046078" y="296856"/>
                  <a:pt x="1054860" y="411934"/>
                </a:cubicBezTo>
                <a:cubicBezTo>
                  <a:pt x="1063642" y="527012"/>
                  <a:pt x="1063873" y="705555"/>
                  <a:pt x="1054860" y="876456"/>
                </a:cubicBezTo>
                <a:cubicBezTo>
                  <a:pt x="891463" y="878738"/>
                  <a:pt x="789532" y="892074"/>
                  <a:pt x="548527" y="876456"/>
                </a:cubicBezTo>
                <a:cubicBezTo>
                  <a:pt x="307522" y="860838"/>
                  <a:pt x="132465" y="879224"/>
                  <a:pt x="0" y="876456"/>
                </a:cubicBezTo>
                <a:cubicBezTo>
                  <a:pt x="-8485" y="704903"/>
                  <a:pt x="-12707" y="606627"/>
                  <a:pt x="0" y="446993"/>
                </a:cubicBezTo>
                <a:cubicBezTo>
                  <a:pt x="12707" y="287359"/>
                  <a:pt x="-11384" y="208399"/>
                  <a:pt x="0" y="0"/>
                </a:cubicBezTo>
                <a:close/>
              </a:path>
              <a:path w="1054861" h="876456" stroke="0" extrusionOk="0">
                <a:moveTo>
                  <a:pt x="0" y="0"/>
                </a:moveTo>
                <a:cubicBezTo>
                  <a:pt x="196617" y="-4886"/>
                  <a:pt x="342982" y="143"/>
                  <a:pt x="516881" y="0"/>
                </a:cubicBezTo>
                <a:cubicBezTo>
                  <a:pt x="690780" y="-143"/>
                  <a:pt x="869723" y="-16812"/>
                  <a:pt x="1054860" y="0"/>
                </a:cubicBezTo>
                <a:cubicBezTo>
                  <a:pt x="1051120" y="135472"/>
                  <a:pt x="1074773" y="309806"/>
                  <a:pt x="1054860" y="455757"/>
                </a:cubicBezTo>
                <a:cubicBezTo>
                  <a:pt x="1034947" y="601708"/>
                  <a:pt x="1071407" y="749693"/>
                  <a:pt x="1054860" y="876456"/>
                </a:cubicBezTo>
                <a:cubicBezTo>
                  <a:pt x="905723" y="871905"/>
                  <a:pt x="680647" y="890562"/>
                  <a:pt x="548527" y="876456"/>
                </a:cubicBezTo>
                <a:cubicBezTo>
                  <a:pt x="416407" y="862350"/>
                  <a:pt x="184611" y="899098"/>
                  <a:pt x="0" y="876456"/>
                </a:cubicBezTo>
                <a:cubicBezTo>
                  <a:pt x="7994" y="746242"/>
                  <a:pt x="-10765" y="614688"/>
                  <a:pt x="0" y="455757"/>
                </a:cubicBezTo>
                <a:cubicBezTo>
                  <a:pt x="10765" y="296826"/>
                  <a:pt x="-9278" y="195836"/>
                  <a:pt x="0" y="0"/>
                </a:cubicBezTo>
                <a:close/>
              </a:path>
            </a:pathLst>
          </a:custGeom>
          <a:blipFill>
            <a:blip r:embed="rId10"/>
            <a:stretch>
              <a:fillRect/>
            </a:stretch>
          </a:blipFill>
          <a:ln>
            <a:solidFill>
              <a:schemeClr val="accent1"/>
            </a:solidFill>
            <a:extLst>
              <a:ext uri="{C807C97D-BFC1-408E-A445-0C87EB9F89A2}">
                <ask:lineSketchStyleProps xmlns:ask="http://schemas.microsoft.com/office/drawing/2018/sketchyshapes" sd="1219033472">
                  <a:custGeom>
                    <a:avLst/>
                    <a:gdLst/>
                    <a:ahLst/>
                    <a:cxnLst/>
                    <a:rect l="l" t="t" r="r" b="b"/>
                    <a:pathLst>
                      <a:path w="1164835" h="1053646">
                        <a:moveTo>
                          <a:pt x="0" y="0"/>
                        </a:moveTo>
                        <a:lnTo>
                          <a:pt x="1164834" y="0"/>
                        </a:lnTo>
                        <a:lnTo>
                          <a:pt x="1164834" y="1053646"/>
                        </a:lnTo>
                        <a:lnTo>
                          <a:pt x="0" y="1053646"/>
                        </a:lnTo>
                        <a:lnTo>
                          <a:pt x="0" y="0"/>
                        </a:lnTo>
                        <a:close/>
                      </a:path>
                    </a:pathLst>
                  </a:custGeom>
                  <ask:type>
                    <ask:lineSketchFreehand/>
                  </ask:type>
                </ask:lineSketchStyleProps>
              </a:ext>
            </a:extLst>
          </a:ln>
        </p:spPr>
        <p:txBody>
          <a:bodyPr/>
          <a:lstStyle/>
          <a:p>
            <a:endParaRPr lang="fr-FR" sz="1984"/>
          </a:p>
        </p:txBody>
      </p:sp>
      <p:sp>
        <p:nvSpPr>
          <p:cNvPr id="24" name="Freeform 24"/>
          <p:cNvSpPr/>
          <p:nvPr/>
        </p:nvSpPr>
        <p:spPr>
          <a:xfrm>
            <a:off x="3198235" y="4156612"/>
            <a:ext cx="1943983" cy="1287365"/>
          </a:xfrm>
          <a:custGeom>
            <a:avLst/>
            <a:gdLst>
              <a:gd name="connsiteX0" fmla="*/ 0 w 1943983"/>
              <a:gd name="connsiteY0" fmla="*/ 0 h 1287365"/>
              <a:gd name="connsiteX1" fmla="*/ 628554 w 1943983"/>
              <a:gd name="connsiteY1" fmla="*/ 0 h 1287365"/>
              <a:gd name="connsiteX2" fmla="*/ 1276548 w 1943983"/>
              <a:gd name="connsiteY2" fmla="*/ 0 h 1287365"/>
              <a:gd name="connsiteX3" fmla="*/ 1943982 w 1943983"/>
              <a:gd name="connsiteY3" fmla="*/ 0 h 1287365"/>
              <a:gd name="connsiteX4" fmla="*/ 1943982 w 1943983"/>
              <a:gd name="connsiteY4" fmla="*/ 643683 h 1287365"/>
              <a:gd name="connsiteX5" fmla="*/ 1943982 w 1943983"/>
              <a:gd name="connsiteY5" fmla="*/ 1287366 h 1287365"/>
              <a:gd name="connsiteX6" fmla="*/ 1295988 w 1943983"/>
              <a:gd name="connsiteY6" fmla="*/ 1287366 h 1287365"/>
              <a:gd name="connsiteX7" fmla="*/ 686874 w 1943983"/>
              <a:gd name="connsiteY7" fmla="*/ 1287366 h 1287365"/>
              <a:gd name="connsiteX8" fmla="*/ 0 w 1943983"/>
              <a:gd name="connsiteY8" fmla="*/ 1287366 h 1287365"/>
              <a:gd name="connsiteX9" fmla="*/ 0 w 1943983"/>
              <a:gd name="connsiteY9" fmla="*/ 656557 h 1287365"/>
              <a:gd name="connsiteX10" fmla="*/ 0 w 1943983"/>
              <a:gd name="connsiteY10" fmla="*/ 0 h 128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3983" h="1287365" fill="none" extrusionOk="0">
                <a:moveTo>
                  <a:pt x="0" y="0"/>
                </a:moveTo>
                <a:cubicBezTo>
                  <a:pt x="194226" y="-11145"/>
                  <a:pt x="484449" y="8955"/>
                  <a:pt x="628554" y="0"/>
                </a:cubicBezTo>
                <a:cubicBezTo>
                  <a:pt x="772659" y="-8955"/>
                  <a:pt x="1100529" y="-31373"/>
                  <a:pt x="1276548" y="0"/>
                </a:cubicBezTo>
                <a:cubicBezTo>
                  <a:pt x="1452567" y="31373"/>
                  <a:pt x="1725062" y="9664"/>
                  <a:pt x="1943982" y="0"/>
                </a:cubicBezTo>
                <a:cubicBezTo>
                  <a:pt x="1973402" y="223095"/>
                  <a:pt x="1975933" y="392204"/>
                  <a:pt x="1943982" y="643683"/>
                </a:cubicBezTo>
                <a:cubicBezTo>
                  <a:pt x="1912031" y="895162"/>
                  <a:pt x="1923787" y="979620"/>
                  <a:pt x="1943982" y="1287366"/>
                </a:cubicBezTo>
                <a:cubicBezTo>
                  <a:pt x="1790118" y="1279688"/>
                  <a:pt x="1599495" y="1276927"/>
                  <a:pt x="1295988" y="1287366"/>
                </a:cubicBezTo>
                <a:cubicBezTo>
                  <a:pt x="992481" y="1297805"/>
                  <a:pt x="899964" y="1283644"/>
                  <a:pt x="686874" y="1287366"/>
                </a:cubicBezTo>
                <a:cubicBezTo>
                  <a:pt x="473784" y="1291088"/>
                  <a:pt x="242657" y="1279132"/>
                  <a:pt x="0" y="1287366"/>
                </a:cubicBezTo>
                <a:cubicBezTo>
                  <a:pt x="3251" y="1113781"/>
                  <a:pt x="21652" y="837398"/>
                  <a:pt x="0" y="656557"/>
                </a:cubicBezTo>
                <a:cubicBezTo>
                  <a:pt x="-21652" y="475716"/>
                  <a:pt x="11711" y="288495"/>
                  <a:pt x="0" y="0"/>
                </a:cubicBezTo>
                <a:close/>
              </a:path>
              <a:path w="1943983" h="1287365" stroke="0" extrusionOk="0">
                <a:moveTo>
                  <a:pt x="0" y="0"/>
                </a:moveTo>
                <a:cubicBezTo>
                  <a:pt x="313761" y="-24092"/>
                  <a:pt x="376579" y="13168"/>
                  <a:pt x="628554" y="0"/>
                </a:cubicBezTo>
                <a:cubicBezTo>
                  <a:pt x="880529" y="-13168"/>
                  <a:pt x="1071909" y="-770"/>
                  <a:pt x="1218229" y="0"/>
                </a:cubicBezTo>
                <a:cubicBezTo>
                  <a:pt x="1364549" y="770"/>
                  <a:pt x="1676399" y="-3250"/>
                  <a:pt x="1943982" y="0"/>
                </a:cubicBezTo>
                <a:cubicBezTo>
                  <a:pt x="1946382" y="206455"/>
                  <a:pt x="1940854" y="449152"/>
                  <a:pt x="1943982" y="630809"/>
                </a:cubicBezTo>
                <a:cubicBezTo>
                  <a:pt x="1947110" y="812466"/>
                  <a:pt x="1956706" y="1058142"/>
                  <a:pt x="1943982" y="1287366"/>
                </a:cubicBezTo>
                <a:cubicBezTo>
                  <a:pt x="1773355" y="1314798"/>
                  <a:pt x="1540015" y="1271663"/>
                  <a:pt x="1334868" y="1287366"/>
                </a:cubicBezTo>
                <a:cubicBezTo>
                  <a:pt x="1129721" y="1303069"/>
                  <a:pt x="1030122" y="1260873"/>
                  <a:pt x="725753" y="1287366"/>
                </a:cubicBezTo>
                <a:cubicBezTo>
                  <a:pt x="421385" y="1313859"/>
                  <a:pt x="270072" y="1269460"/>
                  <a:pt x="0" y="1287366"/>
                </a:cubicBezTo>
                <a:cubicBezTo>
                  <a:pt x="22359" y="1040170"/>
                  <a:pt x="-6461" y="937852"/>
                  <a:pt x="0" y="682304"/>
                </a:cubicBezTo>
                <a:cubicBezTo>
                  <a:pt x="6461" y="426756"/>
                  <a:pt x="-4496" y="190629"/>
                  <a:pt x="0" y="0"/>
                </a:cubicBezTo>
                <a:close/>
              </a:path>
            </a:pathLst>
          </a:custGeom>
          <a:blipFill>
            <a:blip r:embed="rId11"/>
            <a:stretch>
              <a:fillRect/>
            </a:stretch>
          </a:blipFill>
          <a:ln>
            <a:solidFill>
              <a:schemeClr val="accent1"/>
            </a:solidFill>
            <a:extLst>
              <a:ext uri="{C807C97D-BFC1-408E-A445-0C87EB9F89A2}">
                <ask:lineSketchStyleProps xmlns:ask="http://schemas.microsoft.com/office/drawing/2018/sketchyshapes" sd="1219033472">
                  <a:custGeom>
                    <a:avLst/>
                    <a:gdLst/>
                    <a:ahLst/>
                    <a:cxnLst/>
                    <a:rect l="l" t="t" r="r" b="b"/>
                    <a:pathLst>
                      <a:path w="1301660" h="725675">
                        <a:moveTo>
                          <a:pt x="0" y="0"/>
                        </a:moveTo>
                        <a:lnTo>
                          <a:pt x="1301660" y="0"/>
                        </a:lnTo>
                        <a:lnTo>
                          <a:pt x="1301660" y="725676"/>
                        </a:lnTo>
                        <a:lnTo>
                          <a:pt x="0" y="725676"/>
                        </a:lnTo>
                        <a:lnTo>
                          <a:pt x="0" y="0"/>
                        </a:lnTo>
                        <a:close/>
                      </a:path>
                    </a:pathLst>
                  </a:custGeom>
                  <ask:type>
                    <ask:lineSketchFreehand/>
                  </ask:type>
                </ask:lineSketchStyleProps>
              </a:ext>
            </a:extLst>
          </a:ln>
        </p:spPr>
        <p:txBody>
          <a:bodyPr/>
          <a:lstStyle/>
          <a:p>
            <a:endParaRPr lang="fr-FR" sz="1984"/>
          </a:p>
        </p:txBody>
      </p:sp>
      <p:sp>
        <p:nvSpPr>
          <p:cNvPr id="26" name="Freeform 26"/>
          <p:cNvSpPr/>
          <p:nvPr/>
        </p:nvSpPr>
        <p:spPr>
          <a:xfrm>
            <a:off x="91743" y="1271854"/>
            <a:ext cx="2295392" cy="787524"/>
          </a:xfrm>
          <a:custGeom>
            <a:avLst/>
            <a:gdLst>
              <a:gd name="connsiteX0" fmla="*/ 0 w 2295392"/>
              <a:gd name="connsiteY0" fmla="*/ 0 h 787524"/>
              <a:gd name="connsiteX1" fmla="*/ 550894 w 2295392"/>
              <a:gd name="connsiteY1" fmla="*/ 0 h 787524"/>
              <a:gd name="connsiteX2" fmla="*/ 1124742 w 2295392"/>
              <a:gd name="connsiteY2" fmla="*/ 0 h 787524"/>
              <a:gd name="connsiteX3" fmla="*/ 1721543 w 2295392"/>
              <a:gd name="connsiteY3" fmla="*/ 0 h 787524"/>
              <a:gd name="connsiteX4" fmla="*/ 2295391 w 2295392"/>
              <a:gd name="connsiteY4" fmla="*/ 0 h 787524"/>
              <a:gd name="connsiteX5" fmla="*/ 2295391 w 2295392"/>
              <a:gd name="connsiteY5" fmla="*/ 401637 h 787524"/>
              <a:gd name="connsiteX6" fmla="*/ 2295391 w 2295392"/>
              <a:gd name="connsiteY6" fmla="*/ 787523 h 787524"/>
              <a:gd name="connsiteX7" fmla="*/ 1675635 w 2295392"/>
              <a:gd name="connsiteY7" fmla="*/ 787523 h 787524"/>
              <a:gd name="connsiteX8" fmla="*/ 1055880 w 2295392"/>
              <a:gd name="connsiteY8" fmla="*/ 787523 h 787524"/>
              <a:gd name="connsiteX9" fmla="*/ 0 w 2295392"/>
              <a:gd name="connsiteY9" fmla="*/ 787523 h 787524"/>
              <a:gd name="connsiteX10" fmla="*/ 0 w 2295392"/>
              <a:gd name="connsiteY10" fmla="*/ 401637 h 787524"/>
              <a:gd name="connsiteX11" fmla="*/ 0 w 2295392"/>
              <a:gd name="connsiteY11" fmla="*/ 0 h 78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5392" h="787524" fill="none" extrusionOk="0">
                <a:moveTo>
                  <a:pt x="0" y="0"/>
                </a:moveTo>
                <a:cubicBezTo>
                  <a:pt x="261965" y="568"/>
                  <a:pt x="295214" y="7877"/>
                  <a:pt x="550894" y="0"/>
                </a:cubicBezTo>
                <a:cubicBezTo>
                  <a:pt x="806574" y="-7877"/>
                  <a:pt x="916550" y="6347"/>
                  <a:pt x="1124742" y="0"/>
                </a:cubicBezTo>
                <a:cubicBezTo>
                  <a:pt x="1332934" y="-6347"/>
                  <a:pt x="1434464" y="-7399"/>
                  <a:pt x="1721543" y="0"/>
                </a:cubicBezTo>
                <a:cubicBezTo>
                  <a:pt x="2008622" y="7399"/>
                  <a:pt x="2081308" y="-14299"/>
                  <a:pt x="2295391" y="0"/>
                </a:cubicBezTo>
                <a:cubicBezTo>
                  <a:pt x="2286222" y="137471"/>
                  <a:pt x="2308697" y="307906"/>
                  <a:pt x="2295391" y="401637"/>
                </a:cubicBezTo>
                <a:cubicBezTo>
                  <a:pt x="2282085" y="495368"/>
                  <a:pt x="2308285" y="595253"/>
                  <a:pt x="2295391" y="787523"/>
                </a:cubicBezTo>
                <a:cubicBezTo>
                  <a:pt x="2152157" y="811544"/>
                  <a:pt x="1911533" y="808894"/>
                  <a:pt x="1675635" y="787523"/>
                </a:cubicBezTo>
                <a:cubicBezTo>
                  <a:pt x="1439737" y="766152"/>
                  <a:pt x="1349033" y="772878"/>
                  <a:pt x="1055880" y="787523"/>
                </a:cubicBezTo>
                <a:cubicBezTo>
                  <a:pt x="762727" y="802168"/>
                  <a:pt x="506040" y="741337"/>
                  <a:pt x="0" y="787523"/>
                </a:cubicBezTo>
                <a:cubicBezTo>
                  <a:pt x="-18571" y="704613"/>
                  <a:pt x="-5547" y="490235"/>
                  <a:pt x="0" y="401637"/>
                </a:cubicBezTo>
                <a:cubicBezTo>
                  <a:pt x="5547" y="313039"/>
                  <a:pt x="5998" y="198449"/>
                  <a:pt x="0" y="0"/>
                </a:cubicBezTo>
                <a:close/>
              </a:path>
              <a:path w="2295392" h="787524" stroke="0" extrusionOk="0">
                <a:moveTo>
                  <a:pt x="0" y="0"/>
                </a:moveTo>
                <a:cubicBezTo>
                  <a:pt x="241633" y="21789"/>
                  <a:pt x="305453" y="23198"/>
                  <a:pt x="550894" y="0"/>
                </a:cubicBezTo>
                <a:cubicBezTo>
                  <a:pt x="796335" y="-23198"/>
                  <a:pt x="842540" y="-3135"/>
                  <a:pt x="1055880" y="0"/>
                </a:cubicBezTo>
                <a:cubicBezTo>
                  <a:pt x="1269220" y="3135"/>
                  <a:pt x="1525978" y="-26481"/>
                  <a:pt x="1675635" y="0"/>
                </a:cubicBezTo>
                <a:cubicBezTo>
                  <a:pt x="1825293" y="26481"/>
                  <a:pt x="2119970" y="-978"/>
                  <a:pt x="2295391" y="0"/>
                </a:cubicBezTo>
                <a:cubicBezTo>
                  <a:pt x="2285563" y="159988"/>
                  <a:pt x="2299300" y="270280"/>
                  <a:pt x="2295391" y="385886"/>
                </a:cubicBezTo>
                <a:cubicBezTo>
                  <a:pt x="2291482" y="501492"/>
                  <a:pt x="2310557" y="669987"/>
                  <a:pt x="2295391" y="787523"/>
                </a:cubicBezTo>
                <a:cubicBezTo>
                  <a:pt x="2028140" y="790688"/>
                  <a:pt x="1915802" y="791820"/>
                  <a:pt x="1721543" y="787523"/>
                </a:cubicBezTo>
                <a:cubicBezTo>
                  <a:pt x="1527284" y="783226"/>
                  <a:pt x="1380423" y="791590"/>
                  <a:pt x="1101788" y="787523"/>
                </a:cubicBezTo>
                <a:cubicBezTo>
                  <a:pt x="823154" y="783456"/>
                  <a:pt x="836726" y="790348"/>
                  <a:pt x="596802" y="787523"/>
                </a:cubicBezTo>
                <a:cubicBezTo>
                  <a:pt x="356878" y="784698"/>
                  <a:pt x="124967" y="763202"/>
                  <a:pt x="0" y="787523"/>
                </a:cubicBezTo>
                <a:cubicBezTo>
                  <a:pt x="-11490" y="622707"/>
                  <a:pt x="9312" y="551580"/>
                  <a:pt x="0" y="393762"/>
                </a:cubicBezTo>
                <a:cubicBezTo>
                  <a:pt x="-9312" y="235944"/>
                  <a:pt x="6237" y="122098"/>
                  <a:pt x="0" y="0"/>
                </a:cubicBezTo>
                <a:close/>
              </a:path>
            </a:pathLst>
          </a:custGeom>
          <a:blipFill>
            <a:blip r:embed="rId12">
              <a:alphaModFix/>
            </a:blip>
            <a:stretch>
              <a:fillRect/>
            </a:stretch>
          </a:blipFill>
          <a:ln>
            <a:solidFill>
              <a:schemeClr val="accent1"/>
            </a:solidFill>
            <a:extLst>
              <a:ext uri="{C807C97D-BFC1-408E-A445-0C87EB9F89A2}">
                <ask:lineSketchStyleProps xmlns:ask="http://schemas.microsoft.com/office/drawing/2018/sketchyshapes" sd="1219033472">
                  <a:custGeom>
                    <a:avLst/>
                    <a:gdLst/>
                    <a:ahLst/>
                    <a:cxnLst/>
                    <a:rect l="l" t="t" r="r" b="b"/>
                    <a:pathLst>
                      <a:path w="2217682" h="838284">
                        <a:moveTo>
                          <a:pt x="0" y="0"/>
                        </a:moveTo>
                        <a:lnTo>
                          <a:pt x="2217682" y="0"/>
                        </a:lnTo>
                        <a:lnTo>
                          <a:pt x="2217682" y="838283"/>
                        </a:lnTo>
                        <a:lnTo>
                          <a:pt x="0" y="838283"/>
                        </a:lnTo>
                        <a:lnTo>
                          <a:pt x="0" y="0"/>
                        </a:lnTo>
                        <a:close/>
                      </a:path>
                    </a:pathLst>
                  </a:custGeom>
                  <ask:type>
                    <ask:lineSketchFreehand/>
                  </ask:type>
                </ask:lineSketchStyleProps>
              </a:ext>
            </a:extLst>
          </a:ln>
          <a:effectLst>
            <a:softEdge rad="0"/>
          </a:effectLst>
        </p:spPr>
        <p:txBody>
          <a:bodyPr/>
          <a:lstStyle/>
          <a:p>
            <a:endParaRPr lang="fr-FR" sz="1984"/>
          </a:p>
        </p:txBody>
      </p:sp>
      <p:sp>
        <p:nvSpPr>
          <p:cNvPr id="28" name="Freeform 28"/>
          <p:cNvSpPr/>
          <p:nvPr/>
        </p:nvSpPr>
        <p:spPr>
          <a:xfrm>
            <a:off x="2302514" y="5855423"/>
            <a:ext cx="1740704" cy="712882"/>
          </a:xfrm>
          <a:custGeom>
            <a:avLst/>
            <a:gdLst>
              <a:gd name="connsiteX0" fmla="*/ 0 w 1740704"/>
              <a:gd name="connsiteY0" fmla="*/ 0 h 712882"/>
              <a:gd name="connsiteX1" fmla="*/ 562828 w 1740704"/>
              <a:gd name="connsiteY1" fmla="*/ 0 h 712882"/>
              <a:gd name="connsiteX2" fmla="*/ 1143062 w 1740704"/>
              <a:gd name="connsiteY2" fmla="*/ 0 h 712882"/>
              <a:gd name="connsiteX3" fmla="*/ 1740704 w 1740704"/>
              <a:gd name="connsiteY3" fmla="*/ 0 h 712882"/>
              <a:gd name="connsiteX4" fmla="*/ 1740704 w 1740704"/>
              <a:gd name="connsiteY4" fmla="*/ 356441 h 712882"/>
              <a:gd name="connsiteX5" fmla="*/ 1740704 w 1740704"/>
              <a:gd name="connsiteY5" fmla="*/ 712881 h 712882"/>
              <a:gd name="connsiteX6" fmla="*/ 1160469 w 1740704"/>
              <a:gd name="connsiteY6" fmla="*/ 712881 h 712882"/>
              <a:gd name="connsiteX7" fmla="*/ 615049 w 1740704"/>
              <a:gd name="connsiteY7" fmla="*/ 712881 h 712882"/>
              <a:gd name="connsiteX8" fmla="*/ 0 w 1740704"/>
              <a:gd name="connsiteY8" fmla="*/ 712881 h 712882"/>
              <a:gd name="connsiteX9" fmla="*/ 0 w 1740704"/>
              <a:gd name="connsiteY9" fmla="*/ 363569 h 712882"/>
              <a:gd name="connsiteX10" fmla="*/ 0 w 1740704"/>
              <a:gd name="connsiteY10" fmla="*/ 0 h 71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0704" h="712882" fill="none" extrusionOk="0">
                <a:moveTo>
                  <a:pt x="0" y="0"/>
                </a:moveTo>
                <a:cubicBezTo>
                  <a:pt x="131262" y="13458"/>
                  <a:pt x="423773" y="20491"/>
                  <a:pt x="562828" y="0"/>
                </a:cubicBezTo>
                <a:cubicBezTo>
                  <a:pt x="701883" y="-20491"/>
                  <a:pt x="976380" y="-15789"/>
                  <a:pt x="1143062" y="0"/>
                </a:cubicBezTo>
                <a:cubicBezTo>
                  <a:pt x="1309744" y="15789"/>
                  <a:pt x="1569795" y="14623"/>
                  <a:pt x="1740704" y="0"/>
                </a:cubicBezTo>
                <a:cubicBezTo>
                  <a:pt x="1733756" y="178184"/>
                  <a:pt x="1748395" y="260335"/>
                  <a:pt x="1740704" y="356441"/>
                </a:cubicBezTo>
                <a:cubicBezTo>
                  <a:pt x="1733013" y="452547"/>
                  <a:pt x="1752622" y="541579"/>
                  <a:pt x="1740704" y="712881"/>
                </a:cubicBezTo>
                <a:cubicBezTo>
                  <a:pt x="1529720" y="738475"/>
                  <a:pt x="1420990" y="714140"/>
                  <a:pt x="1160469" y="712881"/>
                </a:cubicBezTo>
                <a:cubicBezTo>
                  <a:pt x="899949" y="711622"/>
                  <a:pt x="795963" y="704175"/>
                  <a:pt x="615049" y="712881"/>
                </a:cubicBezTo>
                <a:cubicBezTo>
                  <a:pt x="434135" y="721587"/>
                  <a:pt x="193569" y="701110"/>
                  <a:pt x="0" y="712881"/>
                </a:cubicBezTo>
                <a:cubicBezTo>
                  <a:pt x="-14606" y="555256"/>
                  <a:pt x="17362" y="527396"/>
                  <a:pt x="0" y="363569"/>
                </a:cubicBezTo>
                <a:cubicBezTo>
                  <a:pt x="-17362" y="199742"/>
                  <a:pt x="-600" y="174847"/>
                  <a:pt x="0" y="0"/>
                </a:cubicBezTo>
                <a:close/>
              </a:path>
              <a:path w="1740704" h="712882" stroke="0" extrusionOk="0">
                <a:moveTo>
                  <a:pt x="0" y="0"/>
                </a:moveTo>
                <a:cubicBezTo>
                  <a:pt x="232994" y="10476"/>
                  <a:pt x="374776" y="-2547"/>
                  <a:pt x="562828" y="0"/>
                </a:cubicBezTo>
                <a:cubicBezTo>
                  <a:pt x="750880" y="2547"/>
                  <a:pt x="960968" y="13500"/>
                  <a:pt x="1090841" y="0"/>
                </a:cubicBezTo>
                <a:cubicBezTo>
                  <a:pt x="1220714" y="-13500"/>
                  <a:pt x="1500998" y="-21370"/>
                  <a:pt x="1740704" y="0"/>
                </a:cubicBezTo>
                <a:cubicBezTo>
                  <a:pt x="1757304" y="171638"/>
                  <a:pt x="1734006" y="237728"/>
                  <a:pt x="1740704" y="349312"/>
                </a:cubicBezTo>
                <a:cubicBezTo>
                  <a:pt x="1747402" y="460896"/>
                  <a:pt x="1723536" y="544692"/>
                  <a:pt x="1740704" y="712881"/>
                </a:cubicBezTo>
                <a:cubicBezTo>
                  <a:pt x="1621131" y="690959"/>
                  <a:pt x="1352010" y="699441"/>
                  <a:pt x="1195283" y="712881"/>
                </a:cubicBezTo>
                <a:cubicBezTo>
                  <a:pt x="1038556" y="726321"/>
                  <a:pt x="787671" y="735505"/>
                  <a:pt x="649863" y="712881"/>
                </a:cubicBezTo>
                <a:cubicBezTo>
                  <a:pt x="512055" y="690257"/>
                  <a:pt x="322376" y="719246"/>
                  <a:pt x="0" y="712881"/>
                </a:cubicBezTo>
                <a:cubicBezTo>
                  <a:pt x="7229" y="605097"/>
                  <a:pt x="-13438" y="492528"/>
                  <a:pt x="0" y="377827"/>
                </a:cubicBezTo>
                <a:cubicBezTo>
                  <a:pt x="13438" y="263126"/>
                  <a:pt x="-18039" y="79749"/>
                  <a:pt x="0" y="0"/>
                </a:cubicBezTo>
                <a:close/>
              </a:path>
            </a:pathLst>
          </a:custGeom>
          <a:blipFill>
            <a:blip r:embed="rId13"/>
            <a:stretch>
              <a:fillRect/>
            </a:stretch>
          </a:blipFill>
          <a:ln>
            <a:noFill/>
            <a:extLst>
              <a:ext uri="{C807C97D-BFC1-408E-A445-0C87EB9F89A2}">
                <ask:lineSketchStyleProps xmlns:ask="http://schemas.microsoft.com/office/drawing/2018/sketchyshapes" sd="1219033472">
                  <a:custGeom>
                    <a:avLst/>
                    <a:gdLst/>
                    <a:ahLst/>
                    <a:cxnLst/>
                    <a:rect l="l" t="t" r="r" b="b"/>
                    <a:pathLst>
                      <a:path w="2225897" h="941555">
                        <a:moveTo>
                          <a:pt x="0" y="0"/>
                        </a:moveTo>
                        <a:lnTo>
                          <a:pt x="2225897" y="0"/>
                        </a:lnTo>
                        <a:lnTo>
                          <a:pt x="2225897" y="941554"/>
                        </a:lnTo>
                        <a:lnTo>
                          <a:pt x="0" y="941554"/>
                        </a:lnTo>
                        <a:lnTo>
                          <a:pt x="0" y="0"/>
                        </a:lnTo>
                        <a:close/>
                      </a:path>
                    </a:pathLst>
                  </a:custGeom>
                  <ask:type>
                    <ask:lineSketchFreehand/>
                  </ask:type>
                </ask:lineSketchStyleProps>
              </a:ext>
            </a:extLst>
          </a:ln>
        </p:spPr>
        <p:txBody>
          <a:bodyPr/>
          <a:lstStyle/>
          <a:p>
            <a:endParaRPr lang="fr-FR" sz="1984"/>
          </a:p>
        </p:txBody>
      </p:sp>
      <p:sp>
        <p:nvSpPr>
          <p:cNvPr id="30" name="Freeform 30"/>
          <p:cNvSpPr/>
          <p:nvPr/>
        </p:nvSpPr>
        <p:spPr>
          <a:xfrm>
            <a:off x="1212177" y="6467141"/>
            <a:ext cx="804658" cy="930887"/>
          </a:xfrm>
          <a:custGeom>
            <a:avLst/>
            <a:gdLst>
              <a:gd name="connsiteX0" fmla="*/ 0 w 804658"/>
              <a:gd name="connsiteY0" fmla="*/ 0 h 930887"/>
              <a:gd name="connsiteX1" fmla="*/ 804658 w 804658"/>
              <a:gd name="connsiteY1" fmla="*/ 0 h 930887"/>
              <a:gd name="connsiteX2" fmla="*/ 804658 w 804658"/>
              <a:gd name="connsiteY2" fmla="*/ 930887 h 930887"/>
              <a:gd name="connsiteX3" fmla="*/ 0 w 804658"/>
              <a:gd name="connsiteY3" fmla="*/ 930887 h 930887"/>
              <a:gd name="connsiteX4" fmla="*/ 0 w 804658"/>
              <a:gd name="connsiteY4" fmla="*/ 0 h 9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58" h="930887" fill="none" extrusionOk="0">
                <a:moveTo>
                  <a:pt x="0" y="0"/>
                </a:moveTo>
                <a:cubicBezTo>
                  <a:pt x="389500" y="-23781"/>
                  <a:pt x="547256" y="8222"/>
                  <a:pt x="804658" y="0"/>
                </a:cubicBezTo>
                <a:cubicBezTo>
                  <a:pt x="781892" y="420289"/>
                  <a:pt x="807445" y="683845"/>
                  <a:pt x="804658" y="930887"/>
                </a:cubicBezTo>
                <a:cubicBezTo>
                  <a:pt x="684768" y="948554"/>
                  <a:pt x="268150" y="880473"/>
                  <a:pt x="0" y="930887"/>
                </a:cubicBezTo>
                <a:cubicBezTo>
                  <a:pt x="-52214" y="798259"/>
                  <a:pt x="-34508" y="124033"/>
                  <a:pt x="0" y="0"/>
                </a:cubicBezTo>
                <a:close/>
              </a:path>
              <a:path w="804658" h="930887" stroke="0" extrusionOk="0">
                <a:moveTo>
                  <a:pt x="0" y="0"/>
                </a:moveTo>
                <a:cubicBezTo>
                  <a:pt x="382203" y="37904"/>
                  <a:pt x="627381" y="-6297"/>
                  <a:pt x="804658" y="0"/>
                </a:cubicBezTo>
                <a:cubicBezTo>
                  <a:pt x="887476" y="154356"/>
                  <a:pt x="810572" y="558530"/>
                  <a:pt x="804658" y="930887"/>
                </a:cubicBezTo>
                <a:cubicBezTo>
                  <a:pt x="670422" y="940540"/>
                  <a:pt x="143625" y="900717"/>
                  <a:pt x="0" y="930887"/>
                </a:cubicBezTo>
                <a:cubicBezTo>
                  <a:pt x="49775" y="586406"/>
                  <a:pt x="17612" y="374101"/>
                  <a:pt x="0" y="0"/>
                </a:cubicBezTo>
                <a:close/>
              </a:path>
            </a:pathLst>
          </a:custGeom>
          <a:blipFill>
            <a:blip r:embed="rId14"/>
            <a:stretch>
              <a:fillRect/>
            </a:stretch>
          </a:blipFill>
          <a:ln>
            <a:noFill/>
            <a:extLst>
              <a:ext uri="{C807C97D-BFC1-408E-A445-0C87EB9F89A2}">
                <ask:lineSketchStyleProps xmlns:ask="http://schemas.microsoft.com/office/drawing/2018/sketchyshapes" sd="1219033472">
                  <a:custGeom>
                    <a:avLst/>
                    <a:gdLst/>
                    <a:ahLst/>
                    <a:cxnLst/>
                    <a:rect l="l" t="t" r="r" b="b"/>
                    <a:pathLst>
                      <a:path w="1047331" h="1282601">
                        <a:moveTo>
                          <a:pt x="0" y="0"/>
                        </a:moveTo>
                        <a:lnTo>
                          <a:pt x="1047331" y="0"/>
                        </a:lnTo>
                        <a:lnTo>
                          <a:pt x="1047331" y="1282601"/>
                        </a:lnTo>
                        <a:lnTo>
                          <a:pt x="0" y="1282601"/>
                        </a:lnTo>
                        <a:lnTo>
                          <a:pt x="0" y="0"/>
                        </a:lnTo>
                        <a:close/>
                      </a:path>
                    </a:pathLst>
                  </a:custGeom>
                  <ask:type>
                    <ask:lineSketchCurved/>
                  </ask:type>
                </ask:lineSketchStyleProps>
              </a:ext>
            </a:extLst>
          </a:ln>
        </p:spPr>
        <p:txBody>
          <a:bodyPr/>
          <a:lstStyle/>
          <a:p>
            <a:endParaRPr lang="fr-FR" sz="1984"/>
          </a:p>
        </p:txBody>
      </p:sp>
      <p:sp>
        <p:nvSpPr>
          <p:cNvPr id="32" name="Freeform 32"/>
          <p:cNvSpPr/>
          <p:nvPr/>
        </p:nvSpPr>
        <p:spPr>
          <a:xfrm>
            <a:off x="11049002" y="4185917"/>
            <a:ext cx="2258972" cy="791853"/>
          </a:xfrm>
          <a:custGeom>
            <a:avLst/>
            <a:gdLst>
              <a:gd name="connsiteX0" fmla="*/ 0 w 2258972"/>
              <a:gd name="connsiteY0" fmla="*/ 0 h 791853"/>
              <a:gd name="connsiteX1" fmla="*/ 542153 w 2258972"/>
              <a:gd name="connsiteY1" fmla="*/ 0 h 791853"/>
              <a:gd name="connsiteX2" fmla="*/ 1106896 w 2258972"/>
              <a:gd name="connsiteY2" fmla="*/ 0 h 791853"/>
              <a:gd name="connsiteX3" fmla="*/ 1694229 w 2258972"/>
              <a:gd name="connsiteY3" fmla="*/ 0 h 791853"/>
              <a:gd name="connsiteX4" fmla="*/ 2258972 w 2258972"/>
              <a:gd name="connsiteY4" fmla="*/ 0 h 791853"/>
              <a:gd name="connsiteX5" fmla="*/ 2258972 w 2258972"/>
              <a:gd name="connsiteY5" fmla="*/ 403844 h 791853"/>
              <a:gd name="connsiteX6" fmla="*/ 2258972 w 2258972"/>
              <a:gd name="connsiteY6" fmla="*/ 791851 h 791853"/>
              <a:gd name="connsiteX7" fmla="*/ 1649050 w 2258972"/>
              <a:gd name="connsiteY7" fmla="*/ 791851 h 791853"/>
              <a:gd name="connsiteX8" fmla="*/ 1039127 w 2258972"/>
              <a:gd name="connsiteY8" fmla="*/ 791851 h 791853"/>
              <a:gd name="connsiteX9" fmla="*/ 0 w 2258972"/>
              <a:gd name="connsiteY9" fmla="*/ 791851 h 791853"/>
              <a:gd name="connsiteX10" fmla="*/ 0 w 2258972"/>
              <a:gd name="connsiteY10" fmla="*/ 403844 h 791853"/>
              <a:gd name="connsiteX11" fmla="*/ 0 w 2258972"/>
              <a:gd name="connsiteY11" fmla="*/ 0 h 79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8972" h="791853" fill="none" extrusionOk="0">
                <a:moveTo>
                  <a:pt x="0" y="0"/>
                </a:moveTo>
                <a:cubicBezTo>
                  <a:pt x="126588" y="-34313"/>
                  <a:pt x="381646" y="57421"/>
                  <a:pt x="542153" y="0"/>
                </a:cubicBezTo>
                <a:cubicBezTo>
                  <a:pt x="702660" y="-57421"/>
                  <a:pt x="977115" y="21834"/>
                  <a:pt x="1106896" y="0"/>
                </a:cubicBezTo>
                <a:cubicBezTo>
                  <a:pt x="1236677" y="-21834"/>
                  <a:pt x="1534471" y="42457"/>
                  <a:pt x="1694229" y="0"/>
                </a:cubicBezTo>
                <a:cubicBezTo>
                  <a:pt x="1853987" y="-42457"/>
                  <a:pt x="2002126" y="58308"/>
                  <a:pt x="2258972" y="0"/>
                </a:cubicBezTo>
                <a:cubicBezTo>
                  <a:pt x="2265219" y="196997"/>
                  <a:pt x="2214648" y="207855"/>
                  <a:pt x="2258972" y="403844"/>
                </a:cubicBezTo>
                <a:cubicBezTo>
                  <a:pt x="2303296" y="599833"/>
                  <a:pt x="2227340" y="683426"/>
                  <a:pt x="2258972" y="791851"/>
                </a:cubicBezTo>
                <a:cubicBezTo>
                  <a:pt x="2042940" y="855702"/>
                  <a:pt x="1873154" y="740459"/>
                  <a:pt x="1649050" y="791851"/>
                </a:cubicBezTo>
                <a:cubicBezTo>
                  <a:pt x="1424946" y="843243"/>
                  <a:pt x="1161393" y="770464"/>
                  <a:pt x="1039127" y="791851"/>
                </a:cubicBezTo>
                <a:cubicBezTo>
                  <a:pt x="916861" y="813238"/>
                  <a:pt x="427474" y="710208"/>
                  <a:pt x="0" y="791851"/>
                </a:cubicBezTo>
                <a:cubicBezTo>
                  <a:pt x="-34016" y="629023"/>
                  <a:pt x="41656" y="563063"/>
                  <a:pt x="0" y="403844"/>
                </a:cubicBezTo>
                <a:cubicBezTo>
                  <a:pt x="-41656" y="244625"/>
                  <a:pt x="11244" y="137380"/>
                  <a:pt x="0" y="0"/>
                </a:cubicBezTo>
                <a:close/>
              </a:path>
              <a:path w="2258972" h="791853" stroke="0" extrusionOk="0">
                <a:moveTo>
                  <a:pt x="0" y="0"/>
                </a:moveTo>
                <a:cubicBezTo>
                  <a:pt x="192706" y="-37453"/>
                  <a:pt x="280434" y="1214"/>
                  <a:pt x="542153" y="0"/>
                </a:cubicBezTo>
                <a:cubicBezTo>
                  <a:pt x="803872" y="-1214"/>
                  <a:pt x="921365" y="19523"/>
                  <a:pt x="1039127" y="0"/>
                </a:cubicBezTo>
                <a:cubicBezTo>
                  <a:pt x="1156889" y="-19523"/>
                  <a:pt x="1449355" y="7018"/>
                  <a:pt x="1649050" y="0"/>
                </a:cubicBezTo>
                <a:cubicBezTo>
                  <a:pt x="1848745" y="-7018"/>
                  <a:pt x="1994762" y="3980"/>
                  <a:pt x="2258972" y="0"/>
                </a:cubicBezTo>
                <a:cubicBezTo>
                  <a:pt x="2284992" y="134322"/>
                  <a:pt x="2220534" y="297269"/>
                  <a:pt x="2258972" y="388007"/>
                </a:cubicBezTo>
                <a:cubicBezTo>
                  <a:pt x="2297410" y="478745"/>
                  <a:pt x="2255827" y="593902"/>
                  <a:pt x="2258972" y="791851"/>
                </a:cubicBezTo>
                <a:cubicBezTo>
                  <a:pt x="2059617" y="793630"/>
                  <a:pt x="1971627" y="747300"/>
                  <a:pt x="1694229" y="791851"/>
                </a:cubicBezTo>
                <a:cubicBezTo>
                  <a:pt x="1416831" y="836402"/>
                  <a:pt x="1287277" y="790215"/>
                  <a:pt x="1084307" y="791851"/>
                </a:cubicBezTo>
                <a:cubicBezTo>
                  <a:pt x="881337" y="793487"/>
                  <a:pt x="769202" y="768463"/>
                  <a:pt x="587333" y="791851"/>
                </a:cubicBezTo>
                <a:cubicBezTo>
                  <a:pt x="405464" y="815239"/>
                  <a:pt x="129196" y="775134"/>
                  <a:pt x="0" y="791851"/>
                </a:cubicBezTo>
                <a:cubicBezTo>
                  <a:pt x="-12361" y="635695"/>
                  <a:pt x="10800" y="522860"/>
                  <a:pt x="0" y="395926"/>
                </a:cubicBezTo>
                <a:cubicBezTo>
                  <a:pt x="-10800" y="268992"/>
                  <a:pt x="36072" y="108859"/>
                  <a:pt x="0" y="0"/>
                </a:cubicBezTo>
                <a:close/>
              </a:path>
            </a:pathLst>
          </a:custGeom>
          <a:blipFill>
            <a:blip r:embed="rId15"/>
            <a:stretch>
              <a:fillRect/>
            </a:stretch>
          </a:blipFill>
          <a:ln>
            <a:solidFill>
              <a:schemeClr val="accent1"/>
            </a:solidFill>
            <a:extLst>
              <a:ext uri="{C807C97D-BFC1-408E-A445-0C87EB9F89A2}">
                <ask:lineSketchStyleProps xmlns:ask="http://schemas.microsoft.com/office/drawing/2018/sketchyshapes" sd="1219033472">
                  <a:custGeom>
                    <a:avLst/>
                    <a:gdLst/>
                    <a:ahLst/>
                    <a:cxnLst/>
                    <a:rect l="l" t="t" r="r" b="b"/>
                    <a:pathLst>
                      <a:path w="2230913" h="707363">
                        <a:moveTo>
                          <a:pt x="0" y="0"/>
                        </a:moveTo>
                        <a:lnTo>
                          <a:pt x="2230913" y="0"/>
                        </a:lnTo>
                        <a:lnTo>
                          <a:pt x="2230913" y="707362"/>
                        </a:lnTo>
                        <a:lnTo>
                          <a:pt x="0" y="707362"/>
                        </a:lnTo>
                        <a:lnTo>
                          <a:pt x="0" y="0"/>
                        </a:lnTo>
                        <a:close/>
                      </a:path>
                    </a:pathLst>
                  </a:custGeom>
                  <ask:type>
                    <ask:lineSketchScribble/>
                  </ask:type>
                </ask:lineSketchStyleProps>
              </a:ext>
            </a:extLst>
          </a:ln>
        </p:spPr>
        <p:txBody>
          <a:bodyPr/>
          <a:lstStyle/>
          <a:p>
            <a:endParaRPr lang="fr-FR" sz="1984"/>
          </a:p>
        </p:txBody>
      </p:sp>
      <p:sp>
        <p:nvSpPr>
          <p:cNvPr id="33" name="Freeform 33"/>
          <p:cNvSpPr/>
          <p:nvPr/>
        </p:nvSpPr>
        <p:spPr>
          <a:xfrm>
            <a:off x="10882113" y="800650"/>
            <a:ext cx="2462118" cy="985681"/>
          </a:xfrm>
          <a:custGeom>
            <a:avLst/>
            <a:gdLst>
              <a:gd name="connsiteX0" fmla="*/ 0 w 2462118"/>
              <a:gd name="connsiteY0" fmla="*/ 0 h 985681"/>
              <a:gd name="connsiteX1" fmla="*/ 541666 w 2462118"/>
              <a:gd name="connsiteY1" fmla="*/ 0 h 985681"/>
              <a:gd name="connsiteX2" fmla="*/ 1058711 w 2462118"/>
              <a:gd name="connsiteY2" fmla="*/ 0 h 985681"/>
              <a:gd name="connsiteX3" fmla="*/ 1575756 w 2462118"/>
              <a:gd name="connsiteY3" fmla="*/ 0 h 985681"/>
              <a:gd name="connsiteX4" fmla="*/ 1994316 w 2462118"/>
              <a:gd name="connsiteY4" fmla="*/ 0 h 985681"/>
              <a:gd name="connsiteX5" fmla="*/ 2462118 w 2462118"/>
              <a:gd name="connsiteY5" fmla="*/ 0 h 985681"/>
              <a:gd name="connsiteX6" fmla="*/ 2462118 w 2462118"/>
              <a:gd name="connsiteY6" fmla="*/ 502697 h 985681"/>
              <a:gd name="connsiteX7" fmla="*/ 2462118 w 2462118"/>
              <a:gd name="connsiteY7" fmla="*/ 985680 h 985681"/>
              <a:gd name="connsiteX8" fmla="*/ 1969694 w 2462118"/>
              <a:gd name="connsiteY8" fmla="*/ 985680 h 985681"/>
              <a:gd name="connsiteX9" fmla="*/ 1551134 w 2462118"/>
              <a:gd name="connsiteY9" fmla="*/ 985680 h 985681"/>
              <a:gd name="connsiteX10" fmla="*/ 1132574 w 2462118"/>
              <a:gd name="connsiteY10" fmla="*/ 985680 h 985681"/>
              <a:gd name="connsiteX11" fmla="*/ 615530 w 2462118"/>
              <a:gd name="connsiteY11" fmla="*/ 985680 h 985681"/>
              <a:gd name="connsiteX12" fmla="*/ 0 w 2462118"/>
              <a:gd name="connsiteY12" fmla="*/ 985680 h 985681"/>
              <a:gd name="connsiteX13" fmla="*/ 0 w 2462118"/>
              <a:gd name="connsiteY13" fmla="*/ 473126 h 985681"/>
              <a:gd name="connsiteX14" fmla="*/ 0 w 2462118"/>
              <a:gd name="connsiteY14" fmla="*/ 0 h 98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62118" h="985681" fill="none" extrusionOk="0">
                <a:moveTo>
                  <a:pt x="0" y="0"/>
                </a:moveTo>
                <a:cubicBezTo>
                  <a:pt x="203767" y="-60280"/>
                  <a:pt x="343961" y="8688"/>
                  <a:pt x="541666" y="0"/>
                </a:cubicBezTo>
                <a:cubicBezTo>
                  <a:pt x="739371" y="-8688"/>
                  <a:pt x="921425" y="9502"/>
                  <a:pt x="1058711" y="0"/>
                </a:cubicBezTo>
                <a:cubicBezTo>
                  <a:pt x="1195998" y="-9502"/>
                  <a:pt x="1336953" y="7214"/>
                  <a:pt x="1575756" y="0"/>
                </a:cubicBezTo>
                <a:cubicBezTo>
                  <a:pt x="1814560" y="-7214"/>
                  <a:pt x="1842723" y="13460"/>
                  <a:pt x="1994316" y="0"/>
                </a:cubicBezTo>
                <a:cubicBezTo>
                  <a:pt x="2145909" y="-13460"/>
                  <a:pt x="2298214" y="973"/>
                  <a:pt x="2462118" y="0"/>
                </a:cubicBezTo>
                <a:cubicBezTo>
                  <a:pt x="2469096" y="132429"/>
                  <a:pt x="2427905" y="264844"/>
                  <a:pt x="2462118" y="502697"/>
                </a:cubicBezTo>
                <a:cubicBezTo>
                  <a:pt x="2496331" y="740550"/>
                  <a:pt x="2405085" y="882144"/>
                  <a:pt x="2462118" y="985680"/>
                </a:cubicBezTo>
                <a:cubicBezTo>
                  <a:pt x="2289568" y="1002914"/>
                  <a:pt x="2160549" y="976350"/>
                  <a:pt x="1969694" y="985680"/>
                </a:cubicBezTo>
                <a:cubicBezTo>
                  <a:pt x="1778839" y="995010"/>
                  <a:pt x="1642840" y="983098"/>
                  <a:pt x="1551134" y="985680"/>
                </a:cubicBezTo>
                <a:cubicBezTo>
                  <a:pt x="1459428" y="988262"/>
                  <a:pt x="1324392" y="974684"/>
                  <a:pt x="1132574" y="985680"/>
                </a:cubicBezTo>
                <a:cubicBezTo>
                  <a:pt x="940756" y="996676"/>
                  <a:pt x="739395" y="951632"/>
                  <a:pt x="615530" y="985680"/>
                </a:cubicBezTo>
                <a:cubicBezTo>
                  <a:pt x="491665" y="1019728"/>
                  <a:pt x="203631" y="922954"/>
                  <a:pt x="0" y="985680"/>
                </a:cubicBezTo>
                <a:cubicBezTo>
                  <a:pt x="-15400" y="735343"/>
                  <a:pt x="36707" y="716572"/>
                  <a:pt x="0" y="473126"/>
                </a:cubicBezTo>
                <a:cubicBezTo>
                  <a:pt x="-36707" y="229680"/>
                  <a:pt x="21947" y="199072"/>
                  <a:pt x="0" y="0"/>
                </a:cubicBezTo>
                <a:close/>
              </a:path>
              <a:path w="2462118" h="985681" stroke="0" extrusionOk="0">
                <a:moveTo>
                  <a:pt x="0" y="0"/>
                </a:moveTo>
                <a:cubicBezTo>
                  <a:pt x="205381" y="-40056"/>
                  <a:pt x="300923" y="9153"/>
                  <a:pt x="467802" y="0"/>
                </a:cubicBezTo>
                <a:cubicBezTo>
                  <a:pt x="634681" y="-9153"/>
                  <a:pt x="786815" y="19711"/>
                  <a:pt x="886362" y="0"/>
                </a:cubicBezTo>
                <a:cubicBezTo>
                  <a:pt x="985909" y="-19711"/>
                  <a:pt x="1277560" y="14599"/>
                  <a:pt x="1428028" y="0"/>
                </a:cubicBezTo>
                <a:cubicBezTo>
                  <a:pt x="1578496" y="-14599"/>
                  <a:pt x="1787635" y="23905"/>
                  <a:pt x="1895831" y="0"/>
                </a:cubicBezTo>
                <a:cubicBezTo>
                  <a:pt x="2004027" y="-23905"/>
                  <a:pt x="2195249" y="61787"/>
                  <a:pt x="2462118" y="0"/>
                </a:cubicBezTo>
                <a:cubicBezTo>
                  <a:pt x="2492362" y="181016"/>
                  <a:pt x="2424187" y="361316"/>
                  <a:pt x="2462118" y="512554"/>
                </a:cubicBezTo>
                <a:cubicBezTo>
                  <a:pt x="2500049" y="663792"/>
                  <a:pt x="2414090" y="825368"/>
                  <a:pt x="2462118" y="985680"/>
                </a:cubicBezTo>
                <a:cubicBezTo>
                  <a:pt x="2279395" y="1039487"/>
                  <a:pt x="2186952" y="980065"/>
                  <a:pt x="1969694" y="985680"/>
                </a:cubicBezTo>
                <a:cubicBezTo>
                  <a:pt x="1752436" y="991295"/>
                  <a:pt x="1709540" y="960824"/>
                  <a:pt x="1551134" y="985680"/>
                </a:cubicBezTo>
                <a:cubicBezTo>
                  <a:pt x="1392728" y="1010536"/>
                  <a:pt x="1277588" y="955831"/>
                  <a:pt x="1058711" y="985680"/>
                </a:cubicBezTo>
                <a:cubicBezTo>
                  <a:pt x="839834" y="1015529"/>
                  <a:pt x="714628" y="980704"/>
                  <a:pt x="566287" y="985680"/>
                </a:cubicBezTo>
                <a:cubicBezTo>
                  <a:pt x="417946" y="990656"/>
                  <a:pt x="210573" y="972203"/>
                  <a:pt x="0" y="985680"/>
                </a:cubicBezTo>
                <a:cubicBezTo>
                  <a:pt x="-57111" y="869362"/>
                  <a:pt x="44467" y="640408"/>
                  <a:pt x="0" y="473126"/>
                </a:cubicBezTo>
                <a:cubicBezTo>
                  <a:pt x="-44467" y="305844"/>
                  <a:pt x="4552" y="151317"/>
                  <a:pt x="0" y="0"/>
                </a:cubicBezTo>
                <a:close/>
              </a:path>
            </a:pathLst>
          </a:custGeom>
          <a:blipFill>
            <a:blip r:embed="rId16"/>
            <a:stretch>
              <a:fillRect/>
            </a:stretch>
          </a:blipFill>
          <a:ln>
            <a:solidFill>
              <a:schemeClr val="accent1"/>
            </a:solidFill>
            <a:extLst>
              <a:ext uri="{C807C97D-BFC1-408E-A445-0C87EB9F89A2}">
                <ask:lineSketchStyleProps xmlns:ask="http://schemas.microsoft.com/office/drawing/2018/sketchyshapes" sd="1219033472">
                  <a:custGeom>
                    <a:avLst/>
                    <a:gdLst/>
                    <a:ahLst/>
                    <a:cxnLst/>
                    <a:rect l="l" t="t" r="r" b="b"/>
                    <a:pathLst>
                      <a:path w="2529245" h="983860">
                        <a:moveTo>
                          <a:pt x="0" y="0"/>
                        </a:moveTo>
                        <a:lnTo>
                          <a:pt x="2529245" y="0"/>
                        </a:lnTo>
                        <a:lnTo>
                          <a:pt x="2529245" y="983860"/>
                        </a:lnTo>
                        <a:lnTo>
                          <a:pt x="0" y="983860"/>
                        </a:lnTo>
                        <a:lnTo>
                          <a:pt x="0" y="0"/>
                        </a:lnTo>
                        <a:close/>
                      </a:path>
                    </a:pathLst>
                  </a:custGeom>
                  <ask:type>
                    <ask:lineSketchScribble/>
                  </ask:type>
                </ask:lineSketchStyleProps>
              </a:ext>
            </a:extLst>
          </a:ln>
        </p:spPr>
        <p:txBody>
          <a:bodyPr/>
          <a:lstStyle/>
          <a:p>
            <a:endParaRPr lang="fr-FR" sz="1984"/>
          </a:p>
        </p:txBody>
      </p:sp>
      <p:sp>
        <p:nvSpPr>
          <p:cNvPr id="34" name="Freeform 34"/>
          <p:cNvSpPr/>
          <p:nvPr/>
        </p:nvSpPr>
        <p:spPr>
          <a:xfrm rot="20533030">
            <a:off x="5214102" y="5784254"/>
            <a:ext cx="2658999" cy="1749012"/>
          </a:xfrm>
          <a:custGeom>
            <a:avLst/>
            <a:gdLst/>
            <a:ahLst/>
            <a:cxnLst/>
            <a:rect l="l" t="t" r="r" b="b"/>
            <a:pathLst>
              <a:path w="3443670" h="2347998">
                <a:moveTo>
                  <a:pt x="0" y="0"/>
                </a:moveTo>
                <a:lnTo>
                  <a:pt x="3443669" y="0"/>
                </a:lnTo>
                <a:lnTo>
                  <a:pt x="3443669" y="2347997"/>
                </a:lnTo>
                <a:lnTo>
                  <a:pt x="0" y="23479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sz="1984"/>
          </a:p>
        </p:txBody>
      </p:sp>
      <p:grpSp>
        <p:nvGrpSpPr>
          <p:cNvPr id="35" name="Group 35"/>
          <p:cNvGrpSpPr/>
          <p:nvPr/>
        </p:nvGrpSpPr>
        <p:grpSpPr>
          <a:xfrm>
            <a:off x="9388491" y="5718015"/>
            <a:ext cx="1788523" cy="1814367"/>
            <a:chOff x="0" y="0"/>
            <a:chExt cx="13716000" cy="13716000"/>
          </a:xfrm>
        </p:grpSpPr>
        <p:sp>
          <p:nvSpPr>
            <p:cNvPr id="36" name="Freeform 36"/>
            <p:cNvSpPr/>
            <p:nvPr/>
          </p:nvSpPr>
          <p:spPr>
            <a:xfrm>
              <a:off x="0" y="0"/>
              <a:ext cx="13716000" cy="13716000"/>
            </a:xfrm>
            <a:custGeom>
              <a:avLst/>
              <a:gdLst>
                <a:gd name="connsiteX0" fmla="*/ 6858000 w 13716000"/>
                <a:gd name="connsiteY0" fmla="*/ 0 h 13716000"/>
                <a:gd name="connsiteX1" fmla="*/ 0 w 13716000"/>
                <a:gd name="connsiteY1" fmla="*/ 6858000 h 13716000"/>
                <a:gd name="connsiteX2" fmla="*/ 6858000 w 13716000"/>
                <a:gd name="connsiteY2" fmla="*/ 13716000 h 13716000"/>
                <a:gd name="connsiteX3" fmla="*/ 13716000 w 13716000"/>
                <a:gd name="connsiteY3" fmla="*/ 6858000 h 13716000"/>
                <a:gd name="connsiteX4" fmla="*/ 6858000 w 13716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0" h="13716000" fill="none" extrusionOk="0">
                  <a:moveTo>
                    <a:pt x="6858000" y="0"/>
                  </a:moveTo>
                  <a:cubicBezTo>
                    <a:pt x="3738375" y="79238"/>
                    <a:pt x="218703" y="2620341"/>
                    <a:pt x="0" y="6858000"/>
                  </a:cubicBezTo>
                  <a:cubicBezTo>
                    <a:pt x="-152544" y="10622209"/>
                    <a:pt x="2763510" y="14004963"/>
                    <a:pt x="6858000" y="13716000"/>
                  </a:cubicBezTo>
                  <a:cubicBezTo>
                    <a:pt x="10603160" y="13311567"/>
                    <a:pt x="13513798" y="10926572"/>
                    <a:pt x="13716000" y="6858000"/>
                  </a:cubicBezTo>
                  <a:cubicBezTo>
                    <a:pt x="13906029" y="3176817"/>
                    <a:pt x="10887456" y="58159"/>
                    <a:pt x="6858000" y="0"/>
                  </a:cubicBezTo>
                  <a:close/>
                </a:path>
                <a:path w="13716000" h="13716000" stroke="0" extrusionOk="0">
                  <a:moveTo>
                    <a:pt x="6858000" y="0"/>
                  </a:moveTo>
                  <a:cubicBezTo>
                    <a:pt x="2859953" y="-129828"/>
                    <a:pt x="-627235" y="3305842"/>
                    <a:pt x="0" y="6858000"/>
                  </a:cubicBezTo>
                  <a:cubicBezTo>
                    <a:pt x="234468" y="10694930"/>
                    <a:pt x="2888813" y="13721775"/>
                    <a:pt x="6858000" y="13716000"/>
                  </a:cubicBezTo>
                  <a:cubicBezTo>
                    <a:pt x="10342039" y="14012413"/>
                    <a:pt x="13609680" y="11233232"/>
                    <a:pt x="13716000" y="6858000"/>
                  </a:cubicBezTo>
                  <a:cubicBezTo>
                    <a:pt x="13533872" y="2970785"/>
                    <a:pt x="10787525" y="67828"/>
                    <a:pt x="6858000" y="0"/>
                  </a:cubicBezTo>
                  <a:close/>
                </a:path>
              </a:pathLst>
            </a:custGeom>
            <a:blipFill>
              <a:blip r:embed="rId19"/>
              <a:stretch>
                <a:fillRect/>
              </a:stretch>
            </a:blipFill>
            <a:ln>
              <a:noFill/>
              <a:extLst>
                <a:ext uri="{C807C97D-BFC1-408E-A445-0C87EB9F89A2}">
                  <ask:lineSketchStyleProps xmlns:ask="http://schemas.microsoft.com/office/drawing/2018/sketchyshapes" sd="1219033472">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sk:type>
                      <ask:lineSketchCurved/>
                    </ask:type>
                  </ask:lineSketchStyleProps>
                </a:ext>
              </a:extLst>
            </a:ln>
          </p:spPr>
          <p:txBody>
            <a:bodyPr/>
            <a:lstStyle/>
            <a:p>
              <a:endParaRPr lang="fr-FR" sz="1984"/>
            </a:p>
          </p:txBody>
        </p:sp>
      </p:grpSp>
      <p:sp>
        <p:nvSpPr>
          <p:cNvPr id="37" name="TextBox 37"/>
          <p:cNvSpPr txBox="1"/>
          <p:nvPr/>
        </p:nvSpPr>
        <p:spPr>
          <a:xfrm>
            <a:off x="5515235" y="6097809"/>
            <a:ext cx="2083623"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400" b="1" dirty="0">
                <a:solidFill>
                  <a:srgbClr val="000000"/>
                </a:solidFill>
                <a:latin typeface="Nunito Bold"/>
              </a:rPr>
              <a:t>UN EDITEUR D’OUTILS</a:t>
            </a:r>
          </a:p>
        </p:txBody>
      </p:sp>
      <p:sp>
        <p:nvSpPr>
          <p:cNvPr id="38" name="TextBox 38"/>
          <p:cNvSpPr txBox="1"/>
          <p:nvPr/>
        </p:nvSpPr>
        <p:spPr>
          <a:xfrm>
            <a:off x="5493204" y="6744406"/>
            <a:ext cx="2149957" cy="47301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41"/>
              </a:lnSpc>
            </a:pPr>
            <a:r>
              <a:rPr lang="en-US" sz="1378" dirty="0">
                <a:solidFill>
                  <a:srgbClr val="000000"/>
                </a:solidFill>
                <a:latin typeface="Calibri"/>
              </a:rPr>
              <a:t>open source</a:t>
            </a:r>
          </a:p>
          <a:p>
            <a:pPr algn="ctr">
              <a:lnSpc>
                <a:spcPts val="1941"/>
              </a:lnSpc>
              <a:spcBef>
                <a:spcPct val="0"/>
              </a:spcBef>
            </a:pPr>
            <a:r>
              <a:rPr lang="en-US" sz="1378" dirty="0" err="1">
                <a:solidFill>
                  <a:srgbClr val="000000"/>
                </a:solidFill>
                <a:latin typeface="Calibri"/>
              </a:rPr>
              <a:t>enrichis</a:t>
            </a:r>
            <a:r>
              <a:rPr lang="en-US" sz="1378" dirty="0">
                <a:solidFill>
                  <a:srgbClr val="000000"/>
                </a:solidFill>
                <a:latin typeface="Calibri"/>
              </a:rPr>
              <a:t> par des contributions</a:t>
            </a:r>
          </a:p>
        </p:txBody>
      </p:sp>
      <p:sp>
        <p:nvSpPr>
          <p:cNvPr id="39" name="TextBox 39"/>
          <p:cNvSpPr txBox="1"/>
          <p:nvPr/>
        </p:nvSpPr>
        <p:spPr>
          <a:xfrm>
            <a:off x="8615259" y="2344621"/>
            <a:ext cx="2404074"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400" b="1" dirty="0">
                <a:solidFill>
                  <a:srgbClr val="000000"/>
                </a:solidFill>
                <a:latin typeface="Nunito Bold"/>
              </a:rPr>
              <a:t>UN OPÉRATEUR DE SERVICES</a:t>
            </a:r>
          </a:p>
        </p:txBody>
      </p:sp>
      <p:sp>
        <p:nvSpPr>
          <p:cNvPr id="42" name="TextBox 42"/>
          <p:cNvSpPr txBox="1"/>
          <p:nvPr/>
        </p:nvSpPr>
        <p:spPr>
          <a:xfrm>
            <a:off x="471304" y="3461777"/>
            <a:ext cx="2024180" cy="3468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3"/>
              </a:lnSpc>
            </a:pPr>
            <a:r>
              <a:rPr lang="en-US" sz="1433" b="1" dirty="0">
                <a:solidFill>
                  <a:srgbClr val="000000"/>
                </a:solidFill>
                <a:latin typeface="Nunito Bold"/>
              </a:rPr>
              <a:t>CHANTIERS MÉTIERS / TECHNIQUES</a:t>
            </a:r>
          </a:p>
        </p:txBody>
      </p:sp>
      <p:sp>
        <p:nvSpPr>
          <p:cNvPr id="43" name="TextBox 43"/>
          <p:cNvSpPr txBox="1"/>
          <p:nvPr/>
        </p:nvSpPr>
        <p:spPr>
          <a:xfrm>
            <a:off x="170939" y="3835645"/>
            <a:ext cx="2621754" cy="106022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091"/>
              </a:lnSpc>
              <a:spcBef>
                <a:spcPct val="0"/>
              </a:spcBef>
            </a:pPr>
            <a:r>
              <a:rPr lang="en-US" sz="1488" dirty="0" err="1">
                <a:solidFill>
                  <a:srgbClr val="000000"/>
                </a:solidFill>
                <a:latin typeface="Calibri"/>
              </a:rPr>
              <a:t>accès</a:t>
            </a:r>
            <a:r>
              <a:rPr lang="en-US" sz="1488" dirty="0">
                <a:solidFill>
                  <a:srgbClr val="000000"/>
                </a:solidFill>
                <a:latin typeface="Calibri"/>
              </a:rPr>
              <a:t>, </a:t>
            </a:r>
            <a:r>
              <a:rPr lang="en-US" sz="1488" dirty="0" err="1">
                <a:solidFill>
                  <a:srgbClr val="000000"/>
                </a:solidFill>
                <a:latin typeface="Calibri"/>
              </a:rPr>
              <a:t>préservation</a:t>
            </a:r>
            <a:r>
              <a:rPr lang="en-US" sz="1488" dirty="0">
                <a:solidFill>
                  <a:srgbClr val="000000"/>
                </a:solidFill>
                <a:latin typeface="Calibri"/>
              </a:rPr>
              <a:t>, gestion des archives </a:t>
            </a:r>
            <a:r>
              <a:rPr lang="en-US" sz="1488" dirty="0" err="1">
                <a:solidFill>
                  <a:srgbClr val="000000"/>
                </a:solidFill>
                <a:latin typeface="Calibri"/>
              </a:rPr>
              <a:t>classifiées</a:t>
            </a:r>
            <a:r>
              <a:rPr lang="en-US" sz="1488" dirty="0">
                <a:solidFill>
                  <a:srgbClr val="000000"/>
                </a:solidFill>
                <a:latin typeface="Calibri"/>
              </a:rPr>
              <a:t>, gestion de la </a:t>
            </a:r>
            <a:r>
              <a:rPr lang="en-US" sz="1488" dirty="0" err="1">
                <a:solidFill>
                  <a:srgbClr val="000000"/>
                </a:solidFill>
                <a:latin typeface="Calibri"/>
              </a:rPr>
              <a:t>preuve</a:t>
            </a:r>
            <a:r>
              <a:rPr lang="en-US" sz="1488" dirty="0">
                <a:solidFill>
                  <a:srgbClr val="000000"/>
                </a:solidFill>
                <a:latin typeface="Calibri"/>
              </a:rPr>
              <a:t>, </a:t>
            </a:r>
            <a:r>
              <a:rPr lang="en-US" sz="1488" dirty="0" err="1">
                <a:solidFill>
                  <a:srgbClr val="000000"/>
                </a:solidFill>
                <a:latin typeface="Calibri"/>
              </a:rPr>
              <a:t>identifiants</a:t>
            </a:r>
            <a:r>
              <a:rPr lang="en-US" sz="1488" dirty="0">
                <a:solidFill>
                  <a:srgbClr val="000000"/>
                </a:solidFill>
                <a:latin typeface="Calibri"/>
              </a:rPr>
              <a:t> </a:t>
            </a:r>
            <a:r>
              <a:rPr lang="en-US" sz="1488" dirty="0" err="1">
                <a:solidFill>
                  <a:srgbClr val="000000"/>
                </a:solidFill>
                <a:latin typeface="Calibri"/>
              </a:rPr>
              <a:t>pérennes</a:t>
            </a:r>
            <a:r>
              <a:rPr lang="en-US" sz="1488" dirty="0">
                <a:solidFill>
                  <a:srgbClr val="000000"/>
                </a:solidFill>
                <a:latin typeface="Calibri"/>
              </a:rPr>
              <a:t>, signature </a:t>
            </a:r>
            <a:r>
              <a:rPr lang="en-US" sz="1488" dirty="0" err="1">
                <a:solidFill>
                  <a:srgbClr val="000000"/>
                </a:solidFill>
                <a:latin typeface="Calibri"/>
              </a:rPr>
              <a:t>électronique</a:t>
            </a:r>
            <a:r>
              <a:rPr lang="en-US" sz="1488" dirty="0">
                <a:solidFill>
                  <a:srgbClr val="000000"/>
                </a:solidFill>
                <a:latin typeface="Calibri"/>
              </a:rPr>
              <a:t> </a:t>
            </a:r>
          </a:p>
        </p:txBody>
      </p:sp>
      <p:sp>
        <p:nvSpPr>
          <p:cNvPr id="45" name="CustomShape 1">
            <a:extLst>
              <a:ext uri="{FF2B5EF4-FFF2-40B4-BE49-F238E27FC236}">
                <a16:creationId xmlns:a16="http://schemas.microsoft.com/office/drawing/2014/main" id="{FD031D0D-66AC-202E-C19B-B273125A1EE8}"/>
              </a:ext>
            </a:extLst>
          </p:cNvPr>
          <p:cNvSpPr/>
          <p:nvPr/>
        </p:nvSpPr>
        <p:spPr>
          <a:xfrm>
            <a:off x="2103341" y="69122"/>
            <a:ext cx="9221040" cy="89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fr-FR" sz="4000" spc="-1" dirty="0">
                <a:solidFill>
                  <a:srgbClr val="000000"/>
                </a:solidFill>
                <a:latin typeface="Quicksand"/>
              </a:rPr>
              <a:t>Une synthèse du Programme Vitam ?</a:t>
            </a:r>
            <a:endParaRPr lang="fr-FR" sz="4000" spc="-1" dirty="0">
              <a:latin typeface="Arial"/>
            </a:endParaRPr>
          </a:p>
        </p:txBody>
      </p:sp>
      <p:sp>
        <p:nvSpPr>
          <p:cNvPr id="47" name="CustomShape 3">
            <a:extLst>
              <a:ext uri="{FF2B5EF4-FFF2-40B4-BE49-F238E27FC236}">
                <a16:creationId xmlns:a16="http://schemas.microsoft.com/office/drawing/2014/main" id="{302BB42F-ECCE-D360-B98C-CA771890E482}"/>
              </a:ext>
            </a:extLst>
          </p:cNvPr>
          <p:cNvSpPr/>
          <p:nvPr/>
        </p:nvSpPr>
        <p:spPr>
          <a:xfrm>
            <a:off x="6322181" y="910774"/>
            <a:ext cx="150120" cy="8316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sz="1984"/>
          </a:p>
        </p:txBody>
      </p:sp>
      <p:sp>
        <p:nvSpPr>
          <p:cNvPr id="49" name="CustomShape 4">
            <a:extLst>
              <a:ext uri="{FF2B5EF4-FFF2-40B4-BE49-F238E27FC236}">
                <a16:creationId xmlns:a16="http://schemas.microsoft.com/office/drawing/2014/main" id="{D241E69E-B48B-13E0-BF93-9FBB42BB018F}"/>
              </a:ext>
            </a:extLst>
          </p:cNvPr>
          <p:cNvSpPr/>
          <p:nvPr/>
        </p:nvSpPr>
        <p:spPr>
          <a:xfrm>
            <a:off x="6542861" y="910774"/>
            <a:ext cx="270720" cy="8316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sz="1984"/>
          </a:p>
        </p:txBody>
      </p:sp>
      <p:sp>
        <p:nvSpPr>
          <p:cNvPr id="51" name="CustomShape 5">
            <a:extLst>
              <a:ext uri="{FF2B5EF4-FFF2-40B4-BE49-F238E27FC236}">
                <a16:creationId xmlns:a16="http://schemas.microsoft.com/office/drawing/2014/main" id="{3D13E6CB-1E39-2F0A-FED0-65B79CE6657E}"/>
              </a:ext>
            </a:extLst>
          </p:cNvPr>
          <p:cNvSpPr/>
          <p:nvPr/>
        </p:nvSpPr>
        <p:spPr>
          <a:xfrm>
            <a:off x="6882701" y="910774"/>
            <a:ext cx="222840" cy="8316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sz="1984"/>
          </a:p>
        </p:txBody>
      </p:sp>
      <p:sp>
        <p:nvSpPr>
          <p:cNvPr id="46" name="Slide Number Placeholder 3">
            <a:extLst>
              <a:ext uri="{FF2B5EF4-FFF2-40B4-BE49-F238E27FC236}">
                <a16:creationId xmlns:a16="http://schemas.microsoft.com/office/drawing/2014/main" id="{A1674EEB-74E6-C3A0-CCF8-D8D6C3873F7A}"/>
              </a:ext>
            </a:extLst>
          </p:cNvPr>
          <p:cNvSpPr txBox="1">
            <a:spLocks/>
          </p:cNvSpPr>
          <p:nvPr/>
        </p:nvSpPr>
        <p:spPr>
          <a:xfrm>
            <a:off x="9676561" y="7030499"/>
            <a:ext cx="3091067" cy="30534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6F15528-21DE-4FAA-801E-634DDDAF4B2B}" type="slidenum">
              <a:rPr lang="en-US" sz="1984">
                <a:solidFill>
                  <a:srgbClr val="898989"/>
                </a:solidFill>
                <a:latin typeface="Marianne" panose="02000000000000000000" pitchFamily="50" charset="0"/>
              </a:rPr>
              <a:pPr algn="r"/>
              <a:t>5</a:t>
            </a:fld>
            <a:endParaRPr lang="en-US" sz="1984">
              <a:solidFill>
                <a:srgbClr val="898989"/>
              </a:solidFill>
              <a:latin typeface="Marianne" panose="02000000000000000000" pitchFamily="50" charset="0"/>
            </a:endParaRPr>
          </a:p>
        </p:txBody>
      </p:sp>
      <p:sp>
        <p:nvSpPr>
          <p:cNvPr id="15" name="AutoShape 15"/>
          <p:cNvSpPr/>
          <p:nvPr/>
        </p:nvSpPr>
        <p:spPr>
          <a:xfrm flipV="1">
            <a:off x="7946571" y="6768217"/>
            <a:ext cx="1729989" cy="0"/>
          </a:xfrm>
          <a:prstGeom prst="line">
            <a:avLst/>
          </a:prstGeom>
          <a:ln w="28575" cap="flat">
            <a:solidFill>
              <a:srgbClr val="000000"/>
            </a:solidFill>
            <a:prstDash val="solid"/>
            <a:headEnd type="none" w="sm" len="sm"/>
            <a:tailEnd type="none" w="sm" len="sm"/>
          </a:ln>
        </p:spPr>
        <p:txBody>
          <a:bodyPr/>
          <a:lstStyle/>
          <a:p>
            <a:endParaRPr lang="fr-FR" sz="1984"/>
          </a:p>
        </p:txBody>
      </p:sp>
      <p:sp>
        <p:nvSpPr>
          <p:cNvPr id="44" name="Rectangle 43">
            <a:extLst>
              <a:ext uri="{FF2B5EF4-FFF2-40B4-BE49-F238E27FC236}">
                <a16:creationId xmlns:a16="http://schemas.microsoft.com/office/drawing/2014/main" id="{4EDC04E7-C34F-44C3-2E20-267DD9416393}"/>
              </a:ext>
            </a:extLst>
          </p:cNvPr>
          <p:cNvSpPr/>
          <p:nvPr/>
        </p:nvSpPr>
        <p:spPr>
          <a:xfrm>
            <a:off x="146714" y="3259508"/>
            <a:ext cx="2751809" cy="1685012"/>
          </a:xfrm>
          <a:custGeom>
            <a:avLst/>
            <a:gdLst>
              <a:gd name="connsiteX0" fmla="*/ 0 w 2751809"/>
              <a:gd name="connsiteY0" fmla="*/ 0 h 1685012"/>
              <a:gd name="connsiteX1" fmla="*/ 2751809 w 2751809"/>
              <a:gd name="connsiteY1" fmla="*/ 0 h 1685012"/>
              <a:gd name="connsiteX2" fmla="*/ 2751809 w 2751809"/>
              <a:gd name="connsiteY2" fmla="*/ 1685012 h 1685012"/>
              <a:gd name="connsiteX3" fmla="*/ 0 w 2751809"/>
              <a:gd name="connsiteY3" fmla="*/ 1685012 h 1685012"/>
              <a:gd name="connsiteX4" fmla="*/ 0 w 2751809"/>
              <a:gd name="connsiteY4" fmla="*/ 0 h 1685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809" h="1685012" extrusionOk="0">
                <a:moveTo>
                  <a:pt x="0" y="0"/>
                </a:moveTo>
                <a:cubicBezTo>
                  <a:pt x="1204243" y="118645"/>
                  <a:pt x="1971954" y="116012"/>
                  <a:pt x="2751809" y="0"/>
                </a:cubicBezTo>
                <a:cubicBezTo>
                  <a:pt x="2651866" y="675063"/>
                  <a:pt x="2776406" y="852505"/>
                  <a:pt x="2751809" y="1685012"/>
                </a:cubicBezTo>
                <a:cubicBezTo>
                  <a:pt x="1436560" y="1819612"/>
                  <a:pt x="1050150" y="1527816"/>
                  <a:pt x="0" y="1685012"/>
                </a:cubicBezTo>
                <a:cubicBezTo>
                  <a:pt x="-77414" y="1465864"/>
                  <a:pt x="7496" y="409237"/>
                  <a:pt x="0" y="0"/>
                </a:cubicBezTo>
                <a:close/>
              </a:path>
            </a:pathLst>
          </a:custGeom>
          <a:noFill/>
          <a:ln>
            <a:solidFill>
              <a:srgbClr val="91B0D6"/>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Box 42">
            <a:extLst>
              <a:ext uri="{FF2B5EF4-FFF2-40B4-BE49-F238E27FC236}">
                <a16:creationId xmlns:a16="http://schemas.microsoft.com/office/drawing/2014/main" id="{499E0C11-1A18-5103-3CEF-8E3A89996029}"/>
              </a:ext>
            </a:extLst>
          </p:cNvPr>
          <p:cNvSpPr txBox="1"/>
          <p:nvPr/>
        </p:nvSpPr>
        <p:spPr>
          <a:xfrm>
            <a:off x="6052482" y="1300976"/>
            <a:ext cx="2024180" cy="1801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3"/>
              </a:lnSpc>
            </a:pPr>
            <a:r>
              <a:rPr lang="en-US" sz="1433" b="1" dirty="0">
                <a:solidFill>
                  <a:srgbClr val="000000"/>
                </a:solidFill>
                <a:latin typeface="Nunito Bold"/>
              </a:rPr>
              <a:t>TRANSMISSION</a:t>
            </a:r>
          </a:p>
        </p:txBody>
      </p:sp>
      <p:sp>
        <p:nvSpPr>
          <p:cNvPr id="19" name="TextBox 43">
            <a:extLst>
              <a:ext uri="{FF2B5EF4-FFF2-40B4-BE49-F238E27FC236}">
                <a16:creationId xmlns:a16="http://schemas.microsoft.com/office/drawing/2014/main" id="{1A4CD279-C101-356D-7FE7-A4A9FEC74C1F}"/>
              </a:ext>
            </a:extLst>
          </p:cNvPr>
          <p:cNvSpPr txBox="1"/>
          <p:nvPr/>
        </p:nvSpPr>
        <p:spPr>
          <a:xfrm>
            <a:off x="5932739" y="1529264"/>
            <a:ext cx="2389894" cy="106022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091"/>
              </a:lnSpc>
              <a:spcBef>
                <a:spcPct val="0"/>
              </a:spcBef>
            </a:pPr>
            <a:r>
              <a:rPr lang="en-US" sz="1488" dirty="0">
                <a:solidFill>
                  <a:srgbClr val="000000"/>
                </a:solidFill>
                <a:latin typeface="Calibri"/>
              </a:rPr>
              <a:t>Par la formation, la diffusion, la communication, la sensibilization </a:t>
            </a:r>
            <a:r>
              <a:rPr lang="en-US" sz="1488" dirty="0" err="1">
                <a:solidFill>
                  <a:srgbClr val="000000"/>
                </a:solidFill>
                <a:latin typeface="Calibri"/>
              </a:rPr>
              <a:t>mais</a:t>
            </a:r>
            <a:r>
              <a:rPr lang="en-US" sz="1488" dirty="0">
                <a:solidFill>
                  <a:srgbClr val="000000"/>
                </a:solidFill>
                <a:latin typeface="Calibri"/>
              </a:rPr>
              <a:t> </a:t>
            </a:r>
            <a:r>
              <a:rPr lang="en-US" sz="1488" dirty="0" err="1">
                <a:solidFill>
                  <a:srgbClr val="000000"/>
                </a:solidFill>
                <a:latin typeface="Calibri"/>
              </a:rPr>
              <a:t>aussi</a:t>
            </a:r>
            <a:r>
              <a:rPr lang="en-US" sz="1488" dirty="0">
                <a:solidFill>
                  <a:srgbClr val="000000"/>
                </a:solidFill>
                <a:latin typeface="Calibri"/>
              </a:rPr>
              <a:t> </a:t>
            </a:r>
            <a:r>
              <a:rPr lang="en-US" sz="1488" dirty="0" err="1">
                <a:solidFill>
                  <a:srgbClr val="000000"/>
                </a:solidFill>
                <a:latin typeface="Calibri"/>
              </a:rPr>
              <a:t>l’innovation</a:t>
            </a:r>
            <a:endParaRPr lang="en-US" sz="1488" dirty="0">
              <a:solidFill>
                <a:srgbClr val="000000"/>
              </a:solidFill>
              <a:latin typeface="Calibri"/>
            </a:endParaRPr>
          </a:p>
        </p:txBody>
      </p:sp>
      <p:sp>
        <p:nvSpPr>
          <p:cNvPr id="21" name="Rectangle 20">
            <a:extLst>
              <a:ext uri="{FF2B5EF4-FFF2-40B4-BE49-F238E27FC236}">
                <a16:creationId xmlns:a16="http://schemas.microsoft.com/office/drawing/2014/main" id="{C6788CC6-6045-22AB-6BD2-BD9AB5399F61}"/>
              </a:ext>
            </a:extLst>
          </p:cNvPr>
          <p:cNvSpPr/>
          <p:nvPr/>
        </p:nvSpPr>
        <p:spPr>
          <a:xfrm>
            <a:off x="5956303" y="1032730"/>
            <a:ext cx="2364650" cy="1628581"/>
          </a:xfrm>
          <a:custGeom>
            <a:avLst/>
            <a:gdLst>
              <a:gd name="connsiteX0" fmla="*/ 0 w 2364650"/>
              <a:gd name="connsiteY0" fmla="*/ 0 h 1628581"/>
              <a:gd name="connsiteX1" fmla="*/ 2364650 w 2364650"/>
              <a:gd name="connsiteY1" fmla="*/ 0 h 1628581"/>
              <a:gd name="connsiteX2" fmla="*/ 2364650 w 2364650"/>
              <a:gd name="connsiteY2" fmla="*/ 1628581 h 1628581"/>
              <a:gd name="connsiteX3" fmla="*/ 0 w 2364650"/>
              <a:gd name="connsiteY3" fmla="*/ 1628581 h 1628581"/>
              <a:gd name="connsiteX4" fmla="*/ 0 w 2364650"/>
              <a:gd name="connsiteY4" fmla="*/ 0 h 162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650" h="1628581" extrusionOk="0">
                <a:moveTo>
                  <a:pt x="0" y="0"/>
                </a:moveTo>
                <a:cubicBezTo>
                  <a:pt x="584065" y="118645"/>
                  <a:pt x="1670769" y="116012"/>
                  <a:pt x="2364650" y="0"/>
                </a:cubicBezTo>
                <a:cubicBezTo>
                  <a:pt x="2265801" y="719459"/>
                  <a:pt x="2388395" y="1185539"/>
                  <a:pt x="2364650" y="1628581"/>
                </a:cubicBezTo>
                <a:cubicBezTo>
                  <a:pt x="1386493" y="1763181"/>
                  <a:pt x="917033" y="1471385"/>
                  <a:pt x="0" y="1628581"/>
                </a:cubicBezTo>
                <a:cubicBezTo>
                  <a:pt x="-9964" y="890502"/>
                  <a:pt x="-84769" y="667933"/>
                  <a:pt x="0" y="0"/>
                </a:cubicBezTo>
                <a:close/>
              </a:path>
            </a:pathLst>
          </a:custGeom>
          <a:noFill/>
          <a:ln>
            <a:solidFill>
              <a:srgbClr val="7D3684"/>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utoShape 6">
            <a:extLst>
              <a:ext uri="{FF2B5EF4-FFF2-40B4-BE49-F238E27FC236}">
                <a16:creationId xmlns:a16="http://schemas.microsoft.com/office/drawing/2014/main" id="{08C58185-1AA4-6748-D58D-2B41EFD06587}"/>
              </a:ext>
            </a:extLst>
          </p:cNvPr>
          <p:cNvSpPr/>
          <p:nvPr/>
        </p:nvSpPr>
        <p:spPr>
          <a:xfrm>
            <a:off x="4252791" y="3461777"/>
            <a:ext cx="13386" cy="694835"/>
          </a:xfrm>
          <a:prstGeom prst="line">
            <a:avLst/>
          </a:prstGeom>
          <a:ln w="28575" cap="flat">
            <a:solidFill>
              <a:srgbClr val="000000"/>
            </a:solidFill>
            <a:prstDash val="solid"/>
            <a:headEnd type="none" w="sm" len="sm"/>
            <a:tailEnd type="none" w="sm" len="sm"/>
          </a:ln>
        </p:spPr>
        <p:txBody>
          <a:bodyPr/>
          <a:lstStyle/>
          <a:p>
            <a:endParaRPr lang="fr-FR" sz="1984"/>
          </a:p>
        </p:txBody>
      </p:sp>
    </p:spTree>
    <p:extLst>
      <p:ext uri="{BB962C8B-B14F-4D97-AF65-F5344CB8AC3E}">
        <p14:creationId xmlns:p14="http://schemas.microsoft.com/office/powerpoint/2010/main" val="273117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conception&#10;&#10;Description générée automatiquement">
            <a:extLst>
              <a:ext uri="{FF2B5EF4-FFF2-40B4-BE49-F238E27FC236}">
                <a16:creationId xmlns:a16="http://schemas.microsoft.com/office/drawing/2014/main" id="{C94A4EE1-C7BB-C426-9149-1DF1845339C5}"/>
              </a:ext>
            </a:extLst>
          </p:cNvPr>
          <p:cNvPicPr>
            <a:picLocks noChangeAspect="1"/>
          </p:cNvPicPr>
          <p:nvPr/>
        </p:nvPicPr>
        <p:blipFill rotWithShape="1">
          <a:blip r:embed="rId3">
            <a:extLst>
              <a:ext uri="{28A0092B-C50C-407E-A947-70E740481C1C}">
                <a14:useLocalDpi xmlns:a14="http://schemas.microsoft.com/office/drawing/2010/main" val="0"/>
              </a:ext>
            </a:extLst>
          </a:blip>
          <a:srcRect t="6179" b="11833"/>
          <a:stretch/>
        </p:blipFill>
        <p:spPr>
          <a:xfrm>
            <a:off x="2795710" y="300880"/>
            <a:ext cx="10644066" cy="6170258"/>
          </a:xfrm>
          <a:prstGeom prst="rect">
            <a:avLst/>
          </a:prstGeom>
        </p:spPr>
      </p:pic>
      <p:sp>
        <p:nvSpPr>
          <p:cNvPr id="3" name="Ellipse 2">
            <a:extLst>
              <a:ext uri="{FF2B5EF4-FFF2-40B4-BE49-F238E27FC236}">
                <a16:creationId xmlns:a16="http://schemas.microsoft.com/office/drawing/2014/main" id="{B1B30AD4-1FFB-4D8D-0812-817CF6848F98}"/>
              </a:ext>
            </a:extLst>
          </p:cNvPr>
          <p:cNvSpPr/>
          <p:nvPr/>
        </p:nvSpPr>
        <p:spPr>
          <a:xfrm>
            <a:off x="3839886" y="1307787"/>
            <a:ext cx="2700000" cy="2700000"/>
          </a:xfrm>
          <a:prstGeom prst="ellipse">
            <a:avLst/>
          </a:prstGeom>
          <a:noFill/>
          <a:ln w="177800">
            <a:solidFill>
              <a:srgbClr val="E734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a:extLst>
              <a:ext uri="{FF2B5EF4-FFF2-40B4-BE49-F238E27FC236}">
                <a16:creationId xmlns:a16="http://schemas.microsoft.com/office/drawing/2014/main" id="{8D80C566-624F-36ED-ED3B-D903DC6379F6}"/>
              </a:ext>
            </a:extLst>
          </p:cNvPr>
          <p:cNvCxnSpPr>
            <a:cxnSpLocks/>
          </p:cNvCxnSpPr>
          <p:nvPr/>
        </p:nvCxnSpPr>
        <p:spPr>
          <a:xfrm>
            <a:off x="6295737" y="3489994"/>
            <a:ext cx="848299" cy="1035586"/>
          </a:xfrm>
          <a:prstGeom prst="line">
            <a:avLst/>
          </a:prstGeom>
          <a:ln w="177800">
            <a:solidFill>
              <a:srgbClr val="E7344C"/>
            </a:solidFill>
          </a:ln>
        </p:spPr>
        <p:style>
          <a:lnRef idx="1">
            <a:schemeClr val="accent1"/>
          </a:lnRef>
          <a:fillRef idx="0">
            <a:schemeClr val="accent1"/>
          </a:fillRef>
          <a:effectRef idx="0">
            <a:schemeClr val="accent1"/>
          </a:effectRef>
          <a:fontRef idx="minor">
            <a:schemeClr val="tx1"/>
          </a:fontRef>
        </p:style>
      </p:cxnSp>
      <p:pic>
        <p:nvPicPr>
          <p:cNvPr id="8" name="Image 7" descr="Une image contenant Police, Graphique, logo, texte&#10;&#10;Description générée automatiquement">
            <a:extLst>
              <a:ext uri="{FF2B5EF4-FFF2-40B4-BE49-F238E27FC236}">
                <a16:creationId xmlns:a16="http://schemas.microsoft.com/office/drawing/2014/main" id="{FAB95208-2C68-7C0D-4408-4F3D44C06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908" y="2450469"/>
            <a:ext cx="937694" cy="297318"/>
          </a:xfrm>
          <a:prstGeom prst="rect">
            <a:avLst/>
          </a:prstGeom>
        </p:spPr>
      </p:pic>
      <p:pic>
        <p:nvPicPr>
          <p:cNvPr id="9" name="Image 8">
            <a:extLst>
              <a:ext uri="{FF2B5EF4-FFF2-40B4-BE49-F238E27FC236}">
                <a16:creationId xmlns:a16="http://schemas.microsoft.com/office/drawing/2014/main" id="{9D032991-145E-C817-5343-9E8AFBC5CF56}"/>
              </a:ext>
            </a:extLst>
          </p:cNvPr>
          <p:cNvPicPr>
            <a:picLocks noChangeAspect="1"/>
          </p:cNvPicPr>
          <p:nvPr/>
        </p:nvPicPr>
        <p:blipFill rotWithShape="1">
          <a:blip r:embed="rId5"/>
          <a:srcRect l="1644" t="41762" r="72840" b="4205"/>
          <a:stretch/>
        </p:blipFill>
        <p:spPr>
          <a:xfrm>
            <a:off x="1055664" y="2261672"/>
            <a:ext cx="1178183" cy="1442137"/>
          </a:xfrm>
          <a:prstGeom prst="rect">
            <a:avLst/>
          </a:prstGeom>
          <a:ln>
            <a:noFill/>
          </a:ln>
        </p:spPr>
      </p:pic>
      <p:sp>
        <p:nvSpPr>
          <p:cNvPr id="12" name="Accolade ouvrante 11">
            <a:extLst>
              <a:ext uri="{FF2B5EF4-FFF2-40B4-BE49-F238E27FC236}">
                <a16:creationId xmlns:a16="http://schemas.microsoft.com/office/drawing/2014/main" id="{386BAB08-0360-D74E-D7F8-41A7E08B69C5}"/>
              </a:ext>
            </a:extLst>
          </p:cNvPr>
          <p:cNvSpPr/>
          <p:nvPr/>
        </p:nvSpPr>
        <p:spPr>
          <a:xfrm rot="10800000">
            <a:off x="1557495" y="2177315"/>
            <a:ext cx="2282390" cy="5210162"/>
          </a:xfrm>
          <a:prstGeom prst="leftBrace">
            <a:avLst>
              <a:gd name="adj1" fmla="val 49271"/>
              <a:gd name="adj2" fmla="val 36281"/>
            </a:avLst>
          </a:prstGeom>
          <a:ln w="50800">
            <a:solidFill>
              <a:srgbClr val="E73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pic>
        <p:nvPicPr>
          <p:cNvPr id="4" name="Image 3">
            <a:extLst>
              <a:ext uri="{FF2B5EF4-FFF2-40B4-BE49-F238E27FC236}">
                <a16:creationId xmlns:a16="http://schemas.microsoft.com/office/drawing/2014/main" id="{16CDF7C6-A946-AE1B-4739-CF16043E992B}"/>
              </a:ext>
            </a:extLst>
          </p:cNvPr>
          <p:cNvPicPr>
            <a:picLocks noChangeAspect="1"/>
          </p:cNvPicPr>
          <p:nvPr/>
        </p:nvPicPr>
        <p:blipFill rotWithShape="1">
          <a:blip r:embed="rId5"/>
          <a:srcRect l="35394" t="41762" r="39258" b="4205"/>
          <a:stretch/>
        </p:blipFill>
        <p:spPr>
          <a:xfrm>
            <a:off x="1059561" y="3971641"/>
            <a:ext cx="1170387" cy="1442136"/>
          </a:xfrm>
          <a:prstGeom prst="rect">
            <a:avLst/>
          </a:prstGeom>
          <a:ln>
            <a:noFill/>
          </a:ln>
        </p:spPr>
      </p:pic>
      <p:pic>
        <p:nvPicPr>
          <p:cNvPr id="6" name="Image 5">
            <a:extLst>
              <a:ext uri="{FF2B5EF4-FFF2-40B4-BE49-F238E27FC236}">
                <a16:creationId xmlns:a16="http://schemas.microsoft.com/office/drawing/2014/main" id="{E41795BA-8ED2-FEFA-8022-50294D2048C5}"/>
              </a:ext>
            </a:extLst>
          </p:cNvPr>
          <p:cNvPicPr>
            <a:picLocks noChangeAspect="1"/>
          </p:cNvPicPr>
          <p:nvPr/>
        </p:nvPicPr>
        <p:blipFill rotWithShape="1">
          <a:blip r:embed="rId5"/>
          <a:srcRect l="71156" t="45739" r="2830" b="4205"/>
          <a:stretch/>
        </p:blipFill>
        <p:spPr>
          <a:xfrm>
            <a:off x="1044158" y="5681609"/>
            <a:ext cx="1201197" cy="1335998"/>
          </a:xfrm>
          <a:prstGeom prst="rect">
            <a:avLst/>
          </a:prstGeom>
          <a:ln>
            <a:noFill/>
          </a:ln>
        </p:spPr>
      </p:pic>
    </p:spTree>
    <p:extLst>
      <p:ext uri="{BB962C8B-B14F-4D97-AF65-F5344CB8AC3E}">
        <p14:creationId xmlns:p14="http://schemas.microsoft.com/office/powerpoint/2010/main" val="3856539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 name="CustomShape 1"/>
          <p:cNvSpPr/>
          <p:nvPr/>
        </p:nvSpPr>
        <p:spPr>
          <a:xfrm>
            <a:off x="1589981" y="34920"/>
            <a:ext cx="10296000" cy="88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defRPr/>
            </a:pPr>
            <a:r>
              <a:rPr lang="fr-FR" sz="3600" spc="-1" dirty="0">
                <a:solidFill>
                  <a:srgbClr val="000000"/>
                </a:solidFill>
                <a:latin typeface="Quicksand"/>
                <a:ea typeface="DejaVu Sans"/>
                <a:cs typeface="DejaVu Sans"/>
              </a:rPr>
              <a:t>Points communs et différences</a:t>
            </a:r>
            <a:endParaRPr lang="fr-FR" sz="3600" spc="-1" dirty="0">
              <a:solidFill>
                <a:prstClr val="black"/>
              </a:solidFill>
              <a:latin typeface="Arial"/>
              <a:ea typeface="DejaVu Sans"/>
              <a:cs typeface="DejaVu Sans"/>
            </a:endParaRPr>
          </a:p>
        </p:txBody>
      </p:sp>
      <p:sp>
        <p:nvSpPr>
          <p:cNvPr id="3851" name="CustomShape 2"/>
          <p:cNvSpPr/>
          <p:nvPr/>
        </p:nvSpPr>
        <p:spPr>
          <a:xfrm>
            <a:off x="6053981" y="820072"/>
            <a:ext cx="144360" cy="77400"/>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3852" name="CustomShape 3"/>
          <p:cNvSpPr/>
          <p:nvPr/>
        </p:nvSpPr>
        <p:spPr>
          <a:xfrm>
            <a:off x="6274661" y="820072"/>
            <a:ext cx="264960" cy="77400"/>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sp>
        <p:nvSpPr>
          <p:cNvPr id="3853" name="CustomShape 4"/>
          <p:cNvSpPr/>
          <p:nvPr/>
        </p:nvSpPr>
        <p:spPr>
          <a:xfrm>
            <a:off x="6614501" y="820072"/>
            <a:ext cx="217080" cy="77400"/>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graphicFrame>
        <p:nvGraphicFramePr>
          <p:cNvPr id="3854" name="Table 5"/>
          <p:cNvGraphicFramePr/>
          <p:nvPr>
            <p:extLst>
              <p:ext uri="{D42A27DB-BD31-4B8C-83A1-F6EECF244321}">
                <p14:modId xmlns:p14="http://schemas.microsoft.com/office/powerpoint/2010/main" val="620338469"/>
              </p:ext>
            </p:extLst>
          </p:nvPr>
        </p:nvGraphicFramePr>
        <p:xfrm>
          <a:off x="462224" y="1014841"/>
          <a:ext cx="12058022" cy="6432393"/>
        </p:xfrm>
        <a:graphic>
          <a:graphicData uri="http://schemas.openxmlformats.org/drawingml/2006/table">
            <a:tbl>
              <a:tblPr/>
              <a:tblGrid>
                <a:gridCol w="3176235">
                  <a:extLst>
                    <a:ext uri="{9D8B030D-6E8A-4147-A177-3AD203B41FA5}">
                      <a16:colId xmlns:a16="http://schemas.microsoft.com/office/drawing/2014/main" val="20000"/>
                    </a:ext>
                  </a:extLst>
                </a:gridCol>
                <a:gridCol w="3643644">
                  <a:extLst>
                    <a:ext uri="{9D8B030D-6E8A-4147-A177-3AD203B41FA5}">
                      <a16:colId xmlns:a16="http://schemas.microsoft.com/office/drawing/2014/main" val="20001"/>
                    </a:ext>
                  </a:extLst>
                </a:gridCol>
                <a:gridCol w="5238143">
                  <a:extLst>
                    <a:ext uri="{9D8B030D-6E8A-4147-A177-3AD203B41FA5}">
                      <a16:colId xmlns:a16="http://schemas.microsoft.com/office/drawing/2014/main" val="3312704298"/>
                    </a:ext>
                  </a:extLst>
                </a:gridCol>
              </a:tblGrid>
              <a:tr h="563760">
                <a:tc>
                  <a:txBody>
                    <a:bodyPr/>
                    <a:lstStyle/>
                    <a:p>
                      <a:pPr>
                        <a:lnSpc>
                          <a:spcPct val="100000"/>
                        </a:lnSpc>
                      </a:pPr>
                      <a:endParaRPr lang="fr-FR" dirty="0"/>
                    </a:p>
                  </a:txBody>
                  <a:tcPr anchor="ctr">
                    <a:lnL w="12240">
                      <a:noFill/>
                    </a:lnL>
                    <a:lnR w="2880">
                      <a:noFill/>
                    </a:lnR>
                    <a:lnT w="12240">
                      <a:noFill/>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ct val="100000"/>
                        </a:lnSpc>
                      </a:pPr>
                      <a:r>
                        <a:rPr lang="fr-FR" sz="1600" b="1" strike="noStrike" spc="-1" dirty="0">
                          <a:solidFill>
                            <a:srgbClr val="FFFFFF"/>
                          </a:solidFill>
                          <a:latin typeface="Open Sans"/>
                          <a:ea typeface="Open Sans"/>
                        </a:rPr>
                        <a:t>Logiciel Vitam </a:t>
                      </a:r>
                      <a:r>
                        <a:rPr lang="fr-FR" sz="1600" b="1" i="1" strike="noStrike" spc="-1" dirty="0">
                          <a:solidFill>
                            <a:srgbClr val="FFFFFF"/>
                          </a:solidFill>
                          <a:latin typeface="Open Sans"/>
                          <a:ea typeface="Open Sans"/>
                        </a:rPr>
                        <a:t>on </a:t>
                      </a:r>
                      <a:r>
                        <a:rPr lang="fr-FR" sz="1600" b="1" i="1" strike="noStrike" spc="-1" dirty="0" err="1">
                          <a:solidFill>
                            <a:srgbClr val="FFFFFF"/>
                          </a:solidFill>
                          <a:latin typeface="Open Sans"/>
                          <a:ea typeface="Open Sans"/>
                        </a:rPr>
                        <a:t>premise</a:t>
                      </a:r>
                      <a:endParaRPr lang="fr-FR" sz="1600" b="0" strike="noStrike" spc="-1" dirty="0">
                        <a:latin typeface="Arial"/>
                      </a:endParaRPr>
                    </a:p>
                  </a:txBody>
                  <a:tcPr anchor="ctr">
                    <a:lnL w="2880">
                      <a:noFill/>
                    </a:lnL>
                    <a:lnR w="2880">
                      <a:noFill/>
                    </a:lnR>
                    <a:lnT w="12240">
                      <a:noFill/>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843F89"/>
                    </a:solidFill>
                  </a:tcPr>
                </a:tc>
                <a:tc>
                  <a:txBody>
                    <a:bodyPr/>
                    <a:lstStyle/>
                    <a:p>
                      <a:pPr algn="ctr">
                        <a:lnSpc>
                          <a:spcPct val="100000"/>
                        </a:lnSpc>
                      </a:pPr>
                      <a:r>
                        <a:rPr lang="fr-FR" sz="1600" b="1" strike="noStrike" spc="-1">
                          <a:solidFill>
                            <a:srgbClr val="FFFFFF"/>
                          </a:solidFill>
                          <a:latin typeface="Open Sans"/>
                          <a:ea typeface="Open Sans"/>
                        </a:rPr>
                        <a:t>Vitam accessible en service</a:t>
                      </a:r>
                      <a:endParaRPr lang="fr-FR" sz="1600" b="0" strike="noStrike" spc="-1" dirty="0">
                        <a:latin typeface="Arial"/>
                      </a:endParaRPr>
                    </a:p>
                  </a:txBody>
                  <a:tcPr anchor="ctr">
                    <a:lnL w="2880">
                      <a:noFill/>
                    </a:lnL>
                    <a:lnR w="12240">
                      <a:noFill/>
                    </a:lnR>
                    <a:lnT w="12240">
                      <a:noFill/>
                    </a:lnT>
                    <a:lnB w="12240">
                      <a:noFill/>
                    </a:lnB>
                    <a:lnTlToBr w="12700" cmpd="sng">
                      <a:noFill/>
                      <a:prstDash val="solid"/>
                    </a:lnTlToBr>
                    <a:lnBlToTr w="12700" cmpd="sng">
                      <a:noFill/>
                      <a:prstDash val="solid"/>
                    </a:lnBlToTr>
                    <a:solidFill>
                      <a:srgbClr val="843F89"/>
                    </a:solidFill>
                  </a:tcPr>
                </a:tc>
                <a:extLst>
                  <a:ext uri="{0D108BD9-81ED-4DB2-BD59-A6C34878D82A}">
                    <a16:rowId xmlns:a16="http://schemas.microsoft.com/office/drawing/2014/main" val="10000"/>
                  </a:ext>
                </a:extLst>
              </a:tr>
              <a:tr h="858829">
                <a:tc>
                  <a:txBody>
                    <a:bodyPr/>
                    <a:lstStyle/>
                    <a:p>
                      <a:pPr>
                        <a:lnSpc>
                          <a:spcPct val="100000"/>
                        </a:lnSpc>
                      </a:pPr>
                      <a:r>
                        <a:rPr lang="fr-FR" sz="1600" b="1" strike="noStrike" spc="-1" dirty="0">
                          <a:latin typeface="Arial"/>
                        </a:rPr>
                        <a:t>Exploitation </a:t>
                      </a:r>
                      <a:r>
                        <a:rPr lang="fr-FR" sz="1400" b="1" strike="noStrike" spc="-1" dirty="0">
                          <a:latin typeface="Arial"/>
                        </a:rPr>
                        <a:t>(maintenance, montée de version, élasticité, etc.) </a:t>
                      </a:r>
                    </a:p>
                  </a:txBody>
                  <a:tcPr marL="108000" marR="108000" anchor="ctr">
                    <a:lnL w="12240">
                      <a:noFill/>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F1ECF4"/>
                    </a:solidFill>
                  </a:tcPr>
                </a:tc>
                <a:tc>
                  <a:txBody>
                    <a:bodyPr/>
                    <a:lstStyle/>
                    <a:p>
                      <a:pPr>
                        <a:lnSpc>
                          <a:spcPct val="100000"/>
                        </a:lnSpc>
                        <a:spcBef>
                          <a:spcPts val="567"/>
                        </a:spcBef>
                        <a:spcAft>
                          <a:spcPts val="567"/>
                        </a:spcAft>
                      </a:pPr>
                      <a:r>
                        <a:rPr lang="fr-FR" sz="1600" b="0" strike="noStrike" spc="-1" dirty="0">
                          <a:latin typeface="Arial"/>
                        </a:rPr>
                        <a:t>par l’organisation utilisatrice</a:t>
                      </a:r>
                    </a:p>
                  </a:txBody>
                  <a:tcPr marL="108000" marR="108000" anchor="ctr">
                    <a:lnL w="2880" cap="flat" cmpd="sng" algn="ctr">
                      <a:noFill/>
                      <a:prstDash val="solid"/>
                      <a:round/>
                      <a:headEnd type="none" w="med" len="med"/>
                      <a:tailEnd type="none" w="med" len="med"/>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F1ECF4"/>
                    </a:solidFill>
                  </a:tcPr>
                </a:tc>
                <a:tc>
                  <a:txBody>
                    <a:bodyPr/>
                    <a:lstStyle/>
                    <a:p>
                      <a:pPr>
                        <a:lnSpc>
                          <a:spcPct val="100000"/>
                        </a:lnSpc>
                        <a:spcBef>
                          <a:spcPts val="567"/>
                        </a:spcBef>
                        <a:spcAft>
                          <a:spcPts val="567"/>
                        </a:spcAft>
                      </a:pPr>
                      <a:r>
                        <a:rPr lang="fr-FR" sz="1600" b="0" strike="noStrike" spc="-1" dirty="0">
                          <a:latin typeface="Arial"/>
                        </a:rPr>
                        <a:t>par l’équipe </a:t>
                      </a:r>
                      <a:r>
                        <a:rPr lang="fr-FR" sz="1600" b="0" strike="noStrike" spc="-1" dirty="0" err="1">
                          <a:latin typeface="Arial"/>
                        </a:rPr>
                        <a:t>VaS</a:t>
                      </a:r>
                      <a:endParaRPr lang="fr-FR" sz="1600" b="0" strike="noStrike" spc="-1" dirty="0">
                        <a:latin typeface="Arial"/>
                      </a:endParaRPr>
                    </a:p>
                  </a:txBody>
                  <a:tcPr marL="108000" marR="108000" anchor="ctr">
                    <a:lnL w="2880" cap="flat" cmpd="sng" algn="ctr">
                      <a:noFill/>
                      <a:prstDash val="solid"/>
                      <a:round/>
                      <a:headEnd type="none" w="med" len="med"/>
                      <a:tailEnd type="none" w="med" len="med"/>
                    </a:lnL>
                    <a:lnR w="12240">
                      <a:noFill/>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F1ECF4"/>
                    </a:solidFill>
                  </a:tcPr>
                </a:tc>
                <a:extLst>
                  <a:ext uri="{0D108BD9-81ED-4DB2-BD59-A6C34878D82A}">
                    <a16:rowId xmlns:a16="http://schemas.microsoft.com/office/drawing/2014/main" val="1342283090"/>
                  </a:ext>
                </a:extLst>
              </a:tr>
              <a:tr h="764771">
                <a:tc>
                  <a:txBody>
                    <a:bodyPr/>
                    <a:lstStyle/>
                    <a:p>
                      <a:pPr>
                        <a:lnSpc>
                          <a:spcPct val="100000"/>
                        </a:lnSpc>
                      </a:pPr>
                      <a:r>
                        <a:rPr lang="fr-FR" sz="1600" b="1" strike="noStrike" spc="-1" dirty="0">
                          <a:latin typeface="Arial"/>
                        </a:rPr>
                        <a:t>Sécurité et homologation</a:t>
                      </a:r>
                    </a:p>
                  </a:txBody>
                  <a:tcPr marL="108000" marR="108000" anchor="ctr">
                    <a:lnL w="12240">
                      <a:noFill/>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567"/>
                        </a:spcBef>
                        <a:spcAft>
                          <a:spcPts val="567"/>
                        </a:spcAft>
                      </a:pPr>
                      <a:r>
                        <a:rPr lang="fr-FR" sz="1600" b="0" strike="noStrike" spc="-1" dirty="0">
                          <a:latin typeface="Arial"/>
                        </a:rPr>
                        <a:t>par l’organisation utilisatrice</a:t>
                      </a:r>
                    </a:p>
                  </a:txBody>
                  <a:tcPr marL="108000" marR="108000" anchor="ctr">
                    <a:lnL w="2880" cap="flat" cmpd="sng" algn="ctr">
                      <a:noFill/>
                      <a:prstDash val="solid"/>
                      <a:round/>
                      <a:headEnd type="none" w="med" len="med"/>
                      <a:tailEnd type="none" w="med" len="med"/>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567"/>
                        </a:spcBef>
                        <a:spcAft>
                          <a:spcPts val="567"/>
                        </a:spcAft>
                      </a:pPr>
                      <a:r>
                        <a:rPr lang="fr-FR" sz="1600" b="0" strike="noStrike" spc="-1" dirty="0">
                          <a:latin typeface="Arial"/>
                        </a:rPr>
                        <a:t>par l’équipe </a:t>
                      </a:r>
                      <a:r>
                        <a:rPr lang="fr-FR" sz="1600" b="0" strike="noStrike" spc="-1" dirty="0" err="1">
                          <a:latin typeface="Arial"/>
                        </a:rPr>
                        <a:t>VaS</a:t>
                      </a:r>
                      <a:r>
                        <a:rPr lang="fr-FR" sz="1600" b="0" strike="noStrike" spc="-1" dirty="0">
                          <a:latin typeface="Arial"/>
                        </a:rPr>
                        <a:t> / Vitam</a:t>
                      </a:r>
                    </a:p>
                  </a:txBody>
                  <a:tcPr marL="108000" marR="108000" anchor="ctr">
                    <a:lnL w="2880" cap="flat" cmpd="sng" algn="ctr">
                      <a:noFill/>
                      <a:prstDash val="solid"/>
                      <a:round/>
                      <a:headEnd type="none" w="med" len="med"/>
                      <a:tailEnd type="none" w="med" len="med"/>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0910238"/>
                  </a:ext>
                </a:extLst>
              </a:tr>
              <a:tr h="1734120">
                <a:tc>
                  <a:txBody>
                    <a:bodyPr/>
                    <a:lstStyle/>
                    <a:p>
                      <a:pPr>
                        <a:lnSpc>
                          <a:spcPct val="100000"/>
                        </a:lnSpc>
                      </a:pPr>
                      <a:r>
                        <a:rPr lang="fr-FR" sz="1600" b="1" strike="noStrike" spc="-1" dirty="0">
                          <a:latin typeface="Arial"/>
                        </a:rPr>
                        <a:t>Support</a:t>
                      </a:r>
                    </a:p>
                  </a:txBody>
                  <a:tcPr marL="108000" marR="108000" anchor="ctr">
                    <a:lnL w="12240">
                      <a:noFill/>
                    </a:lnL>
                    <a:lnR w="2880">
                      <a:noFill/>
                    </a:lnR>
                    <a:lnT w="12240" cap="flat" cmpd="sng" algn="ctr">
                      <a:noFill/>
                      <a:prstDash val="solid"/>
                      <a:round/>
                      <a:headEnd type="none" w="med" len="med"/>
                      <a:tailEnd type="none" w="med" len="med"/>
                    </a:lnT>
                    <a:lnB w="12240">
                      <a:noFill/>
                    </a:lnB>
                    <a:lnTlToBr w="12700" cmpd="sng">
                      <a:noFill/>
                      <a:prstDash val="solid"/>
                    </a:lnTlToBr>
                    <a:lnBlToTr w="12700" cmpd="sng">
                      <a:noFill/>
                      <a:prstDash val="solid"/>
                    </a:lnBlToTr>
                    <a:solidFill>
                      <a:srgbClr val="F1ECF4"/>
                    </a:solidFill>
                  </a:tcPr>
                </a:tc>
                <a:tc>
                  <a:txBody>
                    <a:bodyPr/>
                    <a:lstStyle/>
                    <a:p>
                      <a:pPr>
                        <a:lnSpc>
                          <a:spcPct val="100000"/>
                        </a:lnSpc>
                        <a:spcBef>
                          <a:spcPts val="567"/>
                        </a:spcBef>
                        <a:spcAft>
                          <a:spcPts val="567"/>
                        </a:spcAft>
                      </a:pPr>
                      <a:r>
                        <a:rPr lang="fr-FR" sz="1600" b="0" strike="noStrike" spc="-1" dirty="0">
                          <a:latin typeface="Arial"/>
                        </a:rPr>
                        <a:t>au niveau logiciel, par l’équipe Vitam (outil </a:t>
                      </a:r>
                      <a:r>
                        <a:rPr lang="fr-FR" sz="1600" b="0" strike="noStrike" spc="-1" dirty="0" err="1">
                          <a:latin typeface="Arial"/>
                        </a:rPr>
                        <a:t>Tuleap</a:t>
                      </a:r>
                      <a:r>
                        <a:rPr lang="fr-FR" sz="1600" b="0" strike="noStrike" spc="-1" dirty="0">
                          <a:latin typeface="Arial"/>
                        </a:rPr>
                        <a:t>)</a:t>
                      </a:r>
                    </a:p>
                    <a:p>
                      <a:pPr>
                        <a:lnSpc>
                          <a:spcPct val="100000"/>
                        </a:lnSpc>
                        <a:spcBef>
                          <a:spcPts val="567"/>
                        </a:spcBef>
                        <a:spcAft>
                          <a:spcPts val="567"/>
                        </a:spcAft>
                      </a:pPr>
                      <a:r>
                        <a:rPr lang="fr-FR" sz="1600" b="0" strike="noStrike" spc="-1" dirty="0">
                          <a:latin typeface="Arial"/>
                        </a:rPr>
                        <a:t>au niveau exploitation, par l’organisation utilisatrice</a:t>
                      </a:r>
                    </a:p>
                    <a:p>
                      <a:pPr>
                        <a:lnSpc>
                          <a:spcPct val="100000"/>
                        </a:lnSpc>
                        <a:spcBef>
                          <a:spcPts val="567"/>
                        </a:spcBef>
                        <a:spcAft>
                          <a:spcPts val="567"/>
                        </a:spcAft>
                      </a:pPr>
                      <a:r>
                        <a:rPr lang="fr-FR" sz="1600" b="0" strike="noStrike" spc="-1" dirty="0">
                          <a:latin typeface="Arial"/>
                        </a:rPr>
                        <a:t>au niveau usage, par l’organisation utilisatrice</a:t>
                      </a:r>
                    </a:p>
                  </a:txBody>
                  <a:tcPr marL="108000" marR="108000" anchor="ctr">
                    <a:lnL w="2880">
                      <a:noFill/>
                    </a:lnL>
                    <a:lnR w="2880">
                      <a:noFill/>
                    </a:lnR>
                    <a:lnT w="1224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1ECF4"/>
                    </a:solidFill>
                  </a:tcPr>
                </a:tc>
                <a:tc>
                  <a:txBody>
                    <a:bodyPr/>
                    <a:lstStyle/>
                    <a:p>
                      <a:pPr>
                        <a:lnSpc>
                          <a:spcPct val="100000"/>
                        </a:lnSpc>
                        <a:spcBef>
                          <a:spcPts val="567"/>
                        </a:spcBef>
                        <a:spcAft>
                          <a:spcPts val="567"/>
                        </a:spcAft>
                      </a:pPr>
                      <a:r>
                        <a:rPr lang="fr-FR" sz="1600" b="0" strike="noStrike" spc="-1" dirty="0">
                          <a:latin typeface="Arial"/>
                        </a:rPr>
                        <a:t>au niveau logiciel et exploitation, par l’équipe </a:t>
                      </a:r>
                      <a:r>
                        <a:rPr lang="fr-FR" sz="1600" b="0" strike="noStrike" spc="-1" dirty="0" err="1">
                          <a:latin typeface="Arial"/>
                        </a:rPr>
                        <a:t>VaS</a:t>
                      </a:r>
                      <a:r>
                        <a:rPr lang="fr-FR" sz="1600" b="0" strike="noStrike" spc="-1" dirty="0">
                          <a:latin typeface="Arial"/>
                        </a:rPr>
                        <a:t> (outil Mantis)</a:t>
                      </a:r>
                    </a:p>
                    <a:p>
                      <a:pPr>
                        <a:lnSpc>
                          <a:spcPct val="100000"/>
                        </a:lnSpc>
                        <a:spcBef>
                          <a:spcPts val="567"/>
                        </a:spcBef>
                        <a:spcAft>
                          <a:spcPts val="567"/>
                        </a:spcAft>
                      </a:pPr>
                      <a:r>
                        <a:rPr lang="fr-FR" sz="1600" b="0" strike="noStrike" spc="-1" dirty="0">
                          <a:latin typeface="Arial"/>
                        </a:rPr>
                        <a:t>au niveau usage, par l’organisation utilisatrice</a:t>
                      </a:r>
                      <a:endParaRPr lang="fr-FR" dirty="0"/>
                    </a:p>
                  </a:txBody>
                  <a:tcPr marL="108000" marR="108000" anchor="ctr">
                    <a:lnL w="2880" cap="flat" cmpd="sng" algn="ctr">
                      <a:noFill/>
                      <a:prstDash val="solid"/>
                      <a:round/>
                      <a:headEnd type="none" w="med" len="med"/>
                      <a:tailEnd type="none" w="med" len="med"/>
                    </a:lnL>
                    <a:lnR w="12240">
                      <a:noFill/>
                    </a:lnR>
                    <a:lnT w="1224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1ECF4"/>
                    </a:solidFill>
                  </a:tcPr>
                </a:tc>
                <a:extLst>
                  <a:ext uri="{0D108BD9-81ED-4DB2-BD59-A6C34878D82A}">
                    <a16:rowId xmlns:a16="http://schemas.microsoft.com/office/drawing/2014/main" val="10002"/>
                  </a:ext>
                </a:extLst>
              </a:tr>
              <a:tr h="543240">
                <a:tc>
                  <a:txBody>
                    <a:bodyPr/>
                    <a:lstStyle/>
                    <a:p>
                      <a:pPr>
                        <a:lnSpc>
                          <a:spcPct val="100000"/>
                        </a:lnSpc>
                      </a:pPr>
                      <a:r>
                        <a:rPr lang="fr-FR" sz="1600" b="1" strike="noStrike" spc="-1" dirty="0">
                          <a:latin typeface="Arial"/>
                        </a:rPr>
                        <a:t>Coûts</a:t>
                      </a:r>
                    </a:p>
                  </a:txBody>
                  <a:tcPr marL="108000" marR="108000" anchor="ctr">
                    <a:lnL w="12240">
                      <a:noFill/>
                    </a:lnL>
                    <a:lnR w="2880" cap="flat" cmpd="sng" algn="ctr">
                      <a:noFill/>
                      <a:prstDash val="solid"/>
                      <a:round/>
                      <a:headEnd type="none" w="med" len="med"/>
                      <a:tailEnd type="none" w="med" len="me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100000"/>
                        </a:lnSpc>
                        <a:spcBef>
                          <a:spcPts val="567"/>
                        </a:spcBef>
                        <a:spcAft>
                          <a:spcPts val="567"/>
                        </a:spcAft>
                      </a:pPr>
                      <a:r>
                        <a:rPr lang="fr-FR" sz="1600" b="0" strike="noStrike" spc="-1" dirty="0">
                          <a:latin typeface="Arial"/>
                        </a:rPr>
                        <a:t>supportés par l’organisation utilisatrice</a:t>
                      </a:r>
                    </a:p>
                  </a:txBody>
                  <a:tcPr marL="108000" marR="108000" anchor="ctr">
                    <a:lnL w="2880" cap="flat" cmpd="sng" algn="ctr">
                      <a:noFill/>
                      <a:prstDash val="solid"/>
                      <a:round/>
                      <a:headEnd type="none" w="med" len="med"/>
                      <a:tailEnd type="none" w="med" len="med"/>
                    </a:lnL>
                    <a:lnR w="288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FFFFF"/>
                    </a:solidFill>
                  </a:tcPr>
                </a:tc>
                <a:tc>
                  <a:txBody>
                    <a:bodyPr/>
                    <a:lstStyle/>
                    <a:p>
                      <a:pPr>
                        <a:lnSpc>
                          <a:spcPct val="100000"/>
                        </a:lnSpc>
                        <a:spcBef>
                          <a:spcPts val="567"/>
                        </a:spcBef>
                        <a:spcAft>
                          <a:spcPts val="567"/>
                        </a:spcAft>
                      </a:pPr>
                      <a:r>
                        <a:rPr lang="fr-FR" sz="1600" b="0" strike="noStrike" spc="-1" dirty="0">
                          <a:latin typeface="Arial"/>
                        </a:rPr>
                        <a:t>divisés entre tous les utilisateurs de </a:t>
                      </a:r>
                      <a:r>
                        <a:rPr lang="fr-FR" sz="1600" b="0" strike="noStrike" spc="-1" dirty="0" err="1">
                          <a:latin typeface="Arial"/>
                        </a:rPr>
                        <a:t>VaS</a:t>
                      </a:r>
                      <a:endParaRPr lang="fr-FR" sz="1600" b="0" strike="noStrike" spc="-1" dirty="0">
                        <a:latin typeface="Arial"/>
                      </a:endParaRPr>
                    </a:p>
                  </a:txBody>
                  <a:tcPr marL="108000" marR="108000" anchor="ctr">
                    <a:lnL w="2880" cap="flat" cmpd="sng" algn="ctr">
                      <a:noFill/>
                      <a:prstDash val="solid"/>
                      <a:round/>
                      <a:headEnd type="none" w="med" len="med"/>
                      <a:tailEnd type="none" w="med" len="med"/>
                    </a:lnL>
                    <a:lnR w="12240">
                      <a:noFill/>
                    </a:lnR>
                    <a:lnT w="12240">
                      <a:noFill/>
                    </a:lnT>
                    <a:lnB w="12700" cmpd="sng">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886691">
                <a:tc>
                  <a:txBody>
                    <a:bodyPr/>
                    <a:lstStyle/>
                    <a:p>
                      <a:pPr>
                        <a:lnSpc>
                          <a:spcPct val="100000"/>
                        </a:lnSpc>
                      </a:pPr>
                      <a:r>
                        <a:rPr lang="fr-FR" sz="1600" b="1" strike="noStrike" spc="-1" dirty="0">
                          <a:latin typeface="Arial"/>
                        </a:rPr>
                        <a:t>Capacité d’agir sur le produit</a:t>
                      </a:r>
                    </a:p>
                  </a:txBody>
                  <a:tcPr marL="108000" marR="108000" anchor="ctr">
                    <a:lnL w="12240">
                      <a:noFill/>
                    </a:lnL>
                    <a:lnR w="12700" cmpd="sng">
                      <a:noFill/>
                      <a:prstDash val="solid"/>
                    </a:lnR>
                    <a:lnT w="12240" cap="flat" cmpd="sng" algn="ctr">
                      <a:noFill/>
                      <a:prstDash val="solid"/>
                      <a:round/>
                      <a:headEnd type="none" w="med" len="med"/>
                      <a:tailEnd type="none" w="med" len="med"/>
                    </a:lnT>
                    <a:lnB w="12240" cap="flat" cmpd="sng" algn="ctr">
                      <a:noFill/>
                      <a:prstDash val="solid"/>
                      <a:round/>
                      <a:headEnd type="none" w="med" len="med"/>
                      <a:tailEnd type="none" w="med" len="med"/>
                    </a:lnB>
                    <a:lnTlToBr w="12700" cmpd="sng">
                      <a:noFill/>
                      <a:prstDash val="solid"/>
                    </a:lnTlToBr>
                    <a:lnBlToTr w="12700" cmpd="sng">
                      <a:noFill/>
                      <a:prstDash val="solid"/>
                    </a:lnBlToTr>
                    <a:solidFill>
                      <a:srgbClr val="F1ECF4"/>
                    </a:solidFill>
                  </a:tcPr>
                </a:tc>
                <a:tc gridSpan="2">
                  <a:txBody>
                    <a:bodyPr/>
                    <a:lstStyle/>
                    <a:p>
                      <a:pPr>
                        <a:lnSpc>
                          <a:spcPct val="100000"/>
                        </a:lnSpc>
                        <a:spcBef>
                          <a:spcPts val="567"/>
                        </a:spcBef>
                        <a:spcAft>
                          <a:spcPts val="567"/>
                        </a:spcAft>
                      </a:pPr>
                      <a:r>
                        <a:rPr lang="fr-FR" sz="1600" b="0" strike="noStrike" spc="-1" dirty="0">
                          <a:latin typeface="Arial"/>
                        </a:rPr>
                        <a:t>au niveau stratégique, par les représentants du Club utilisateurs de Vitam et des souscripteurs de </a:t>
                      </a:r>
                      <a:r>
                        <a:rPr lang="fr-FR" sz="1600" b="0" strike="noStrike" spc="-1" dirty="0" err="1">
                          <a:latin typeface="Arial"/>
                        </a:rPr>
                        <a:t>VaS</a:t>
                      </a:r>
                      <a:r>
                        <a:rPr lang="fr-FR" sz="1600" b="0" strike="noStrike" spc="-1" dirty="0">
                          <a:latin typeface="Arial"/>
                        </a:rPr>
                        <a:t> au sein des comités de pilotage et comité de direction</a:t>
                      </a:r>
                    </a:p>
                    <a:p>
                      <a:pPr>
                        <a:lnSpc>
                          <a:spcPct val="100000"/>
                        </a:lnSpc>
                        <a:spcBef>
                          <a:spcPts val="567"/>
                        </a:spcBef>
                        <a:spcAft>
                          <a:spcPts val="567"/>
                        </a:spcAft>
                      </a:pPr>
                      <a:r>
                        <a:rPr lang="fr-FR" sz="1600" b="0" strike="noStrike" spc="-1" dirty="0">
                          <a:latin typeface="Arial"/>
                        </a:rPr>
                        <a:t>au niveau produit, par la contribution / coopération et l’achat de tickets d’évolution</a:t>
                      </a:r>
                    </a:p>
                  </a:txBody>
                  <a:tcPr marL="108000" marR="108000" anchor="ctr">
                    <a:lnL w="12700" cmpd="sng">
                      <a:noFill/>
                      <a:prstDash val="solid"/>
                    </a:lnL>
                    <a:lnR w="2880">
                      <a:noFill/>
                    </a:lnR>
                    <a:lnT w="12700" cmpd="sng">
                      <a:noFill/>
                      <a:prstDash val="solid"/>
                    </a:lnT>
                    <a:lnB w="12240">
                      <a:noFill/>
                    </a:lnB>
                    <a:lnTlToBr w="12700" cmpd="sng">
                      <a:noFill/>
                      <a:prstDash val="solid"/>
                    </a:lnTlToBr>
                    <a:lnBlToTr w="12700" cmpd="sng">
                      <a:noFill/>
                      <a:prstDash val="solid"/>
                    </a:lnBlToTr>
                    <a:solidFill>
                      <a:srgbClr val="F1ECF4"/>
                    </a:solidFill>
                  </a:tcPr>
                </a:tc>
                <a:tc hMerge="1">
                  <a:txBody>
                    <a:bodyPr/>
                    <a:lstStyle/>
                    <a:p>
                      <a:endParaRPr lang="fr-FR"/>
                    </a:p>
                  </a:txBody>
                  <a:tcPr/>
                </a:tc>
                <a:extLst>
                  <a:ext uri="{0D108BD9-81ED-4DB2-BD59-A6C34878D82A}">
                    <a16:rowId xmlns:a16="http://schemas.microsoft.com/office/drawing/2014/main" val="10006"/>
                  </a:ext>
                </a:extLst>
              </a:tr>
              <a:tr h="831273">
                <a:tc>
                  <a:txBody>
                    <a:bodyPr/>
                    <a:lstStyle/>
                    <a:p>
                      <a:pPr>
                        <a:lnSpc>
                          <a:spcPct val="100000"/>
                        </a:lnSpc>
                      </a:pPr>
                      <a:r>
                        <a:rPr lang="fr-FR" sz="1600" b="1" strike="noStrike" spc="-1" dirty="0">
                          <a:latin typeface="Arial"/>
                        </a:rPr>
                        <a:t>Préparation fonctionnelle</a:t>
                      </a:r>
                      <a:endParaRPr lang="fr-FR" sz="1400" b="1" strike="noStrike" spc="-1" dirty="0">
                        <a:latin typeface="Arial"/>
                      </a:endParaRPr>
                    </a:p>
                  </a:txBody>
                  <a:tcPr marL="108000" marR="108000" anchor="ctr">
                    <a:lnL w="12240">
                      <a:noFill/>
                    </a:lnL>
                    <a:lnR w="12700" cmpd="sng">
                      <a:noFill/>
                      <a:prstDash val="solid"/>
                    </a:lnR>
                    <a:lnT w="12240" cap="flat" cmpd="sng" algn="ctr">
                      <a:noFill/>
                      <a:prstDash val="solid"/>
                      <a:round/>
                      <a:headEnd type="none" w="med" len="med"/>
                      <a:tailEnd type="none" w="med" len="med"/>
                    </a:lnT>
                    <a:lnB w="12240">
                      <a:noFill/>
                    </a:lnB>
                    <a:lnTlToBr w="12700" cmpd="sng">
                      <a:noFill/>
                      <a:prstDash val="solid"/>
                    </a:lnTlToBr>
                    <a:lnBlToTr w="12700" cmpd="sng">
                      <a:noFill/>
                      <a:prstDash val="solid"/>
                    </a:lnBlToTr>
                    <a:solidFill>
                      <a:schemeClr val="bg1"/>
                    </a:solidFill>
                  </a:tcPr>
                </a:tc>
                <a:tc gridSpan="2">
                  <a:txBody>
                    <a:bodyPr/>
                    <a:lstStyle/>
                    <a:p>
                      <a:pPr algn="ctr">
                        <a:lnSpc>
                          <a:spcPct val="100000"/>
                        </a:lnSpc>
                        <a:spcBef>
                          <a:spcPts val="567"/>
                        </a:spcBef>
                        <a:spcAft>
                          <a:spcPts val="567"/>
                        </a:spcAft>
                      </a:pPr>
                      <a:r>
                        <a:rPr lang="fr-FR" sz="1600" b="0" strike="noStrike" spc="-1" dirty="0">
                          <a:latin typeface="+mn-lt"/>
                        </a:rPr>
                        <a:t>par l’organisation utilisatrice</a:t>
                      </a:r>
                    </a:p>
                    <a:p>
                      <a:pPr algn="ctr">
                        <a:lnSpc>
                          <a:spcPct val="100000"/>
                        </a:lnSpc>
                        <a:spcBef>
                          <a:spcPts val="567"/>
                        </a:spcBef>
                        <a:spcAft>
                          <a:spcPts val="567"/>
                        </a:spcAft>
                      </a:pPr>
                      <a:r>
                        <a:rPr lang="fr-FR" sz="1600" b="1" strike="noStrike" spc="-1" dirty="0">
                          <a:latin typeface="+mn-lt"/>
                        </a:rPr>
                        <a:t>(référentiels, contrats d’accès et d’entrées, gestion des utilisateurs, etc.)</a:t>
                      </a:r>
                      <a:endParaRPr lang="fr-FR" sz="1600" b="0" strike="noStrike" spc="-1" dirty="0">
                        <a:latin typeface="Arial"/>
                      </a:endParaRPr>
                    </a:p>
                  </a:txBody>
                  <a:tcPr marL="108000" marR="108000" anchor="ctr">
                    <a:lnL w="12700" cmpd="sng">
                      <a:noFill/>
                      <a:prstDash val="solid"/>
                    </a:lnL>
                    <a:lnR w="2880">
                      <a:noFill/>
                    </a:lnR>
                    <a:lnT w="12700" cmpd="sng">
                      <a:noFill/>
                      <a:prstDash val="solid"/>
                    </a:lnT>
                    <a:lnB w="12240">
                      <a:noFill/>
                    </a:lnB>
                    <a:lnTlToBr w="12700" cmpd="sng">
                      <a:noFill/>
                      <a:prstDash val="solid"/>
                    </a:lnTlToBr>
                    <a:lnBlToTr w="12700" cmpd="sng">
                      <a:noFill/>
                      <a:prstDash val="solid"/>
                    </a:lnBlToTr>
                    <a:solidFill>
                      <a:schemeClr val="bg1"/>
                    </a:solidFill>
                  </a:tcPr>
                </a:tc>
                <a:tc hMerge="1">
                  <a:txBody>
                    <a:bodyPr/>
                    <a:lstStyle/>
                    <a:p>
                      <a:endParaRPr lang="fr-FR"/>
                    </a:p>
                  </a:txBody>
                  <a:tcPr/>
                </a:tc>
                <a:extLst>
                  <a:ext uri="{0D108BD9-81ED-4DB2-BD59-A6C34878D82A}">
                    <a16:rowId xmlns:a16="http://schemas.microsoft.com/office/drawing/2014/main" val="3114506443"/>
                  </a:ext>
                </a:extLst>
              </a:tr>
            </a:tbl>
          </a:graphicData>
        </a:graphic>
      </p:graphicFrame>
    </p:spTree>
    <p:extLst>
      <p:ext uri="{BB962C8B-B14F-4D97-AF65-F5344CB8AC3E}">
        <p14:creationId xmlns:p14="http://schemas.microsoft.com/office/powerpoint/2010/main" val="210248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2" name="CustomShape 1"/>
          <p:cNvSpPr/>
          <p:nvPr/>
        </p:nvSpPr>
        <p:spPr>
          <a:xfrm>
            <a:off x="10956821" y="6902280"/>
            <a:ext cx="456120" cy="396000"/>
          </a:xfrm>
          <a:prstGeom prst="rect">
            <a:avLst/>
          </a:prstGeom>
          <a:noFill/>
          <a:ln>
            <a:noFill/>
          </a:ln>
        </p:spPr>
        <p:style>
          <a:lnRef idx="0">
            <a:scrgbClr r="0" g="0" b="0"/>
          </a:lnRef>
          <a:fillRef idx="0">
            <a:scrgbClr r="0" g="0" b="0"/>
          </a:fillRef>
          <a:effectRef idx="0">
            <a:scrgbClr r="0" g="0" b="0"/>
          </a:effectRef>
          <a:fontRef idx="minor"/>
        </p:style>
        <p:txBody>
          <a:bodyPr/>
          <a:lstStyle/>
          <a:p>
            <a:endParaRPr lang="fr-FR">
              <a:solidFill>
                <a:prstClr val="black"/>
              </a:solidFill>
              <a:latin typeface="Arial"/>
              <a:ea typeface="DejaVu Sans"/>
              <a:cs typeface="DejaVu Sans"/>
            </a:endParaRPr>
          </a:p>
        </p:txBody>
      </p:sp>
      <p:pic>
        <p:nvPicPr>
          <p:cNvPr id="2" name="Image 1" descr="Une image contenant texte, capture d’écran, Police, Icône d’ordinateur&#10;&#10;Description générée automatiquement">
            <a:extLst>
              <a:ext uri="{FF2B5EF4-FFF2-40B4-BE49-F238E27FC236}">
                <a16:creationId xmlns:a16="http://schemas.microsoft.com/office/drawing/2014/main" id="{2CCC26C9-6503-8BC5-D38B-C6828A445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39" y="244475"/>
            <a:ext cx="9753600" cy="731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2817909" y="2997880"/>
            <a:ext cx="7801023" cy="2257650"/>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fr-FR" sz="7542" b="0" i="0" u="none" strike="noStrike" kern="1200" cap="none" spc="-1" normalizeH="0" baseline="0" noProof="0" dirty="0">
                <a:ln>
                  <a:noFill/>
                </a:ln>
                <a:solidFill>
                  <a:srgbClr val="FFFFFF"/>
                </a:solidFill>
                <a:effectLst/>
                <a:uLnTx/>
                <a:uFillTx/>
                <a:latin typeface="Quicksand"/>
                <a:ea typeface="DejaVu Sans"/>
                <a:cs typeface="DejaVu Sans"/>
              </a:rPr>
              <a:t>Vitam</a:t>
            </a:r>
            <a:endParaRPr kumimoji="0" lang="fr-FR" sz="7542"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743" name="CustomShape 2"/>
          <p:cNvSpPr/>
          <p:nvPr/>
        </p:nvSpPr>
        <p:spPr>
          <a:xfrm>
            <a:off x="3183971" y="5890287"/>
            <a:ext cx="6982468" cy="853011"/>
          </a:xfrm>
          <a:prstGeom prst="rect">
            <a:avLst/>
          </a:prstGeom>
          <a:noFill/>
          <a:ln>
            <a:noFill/>
          </a:ln>
        </p:spPr>
        <p:style>
          <a:lnRef idx="0">
            <a:scrgbClr r="0" g="0" b="0"/>
          </a:lnRef>
          <a:fillRef idx="0">
            <a:scrgbClr r="0" g="0" b="0"/>
          </a:fillRef>
          <a:effectRef idx="0">
            <a:scrgbClr r="0" g="0" b="0"/>
          </a:effectRef>
          <a:fontRef idx="minor"/>
        </p:style>
        <p:txBody>
          <a:bodyPr lIns="113131" tIns="56566" rIns="113131" bIns="56566">
            <a:noAutofit/>
          </a:bodyPr>
          <a:lstStyle/>
          <a:p>
            <a:pPr marL="285750" marR="0" lvl="0" indent="-285750" algn="ctr" defTabSz="914400" rtl="0" eaLnBrk="1" fontAlgn="auto" latinLnBrk="0" hangingPunct="1">
              <a:lnSpc>
                <a:spcPct val="100000"/>
              </a:lnSpc>
              <a:spcBef>
                <a:spcPts val="0"/>
              </a:spcBef>
              <a:spcAft>
                <a:spcPts val="0"/>
              </a:spcAft>
              <a:buClrTx/>
              <a:buSzTx/>
              <a:buFontTx/>
              <a:buChar char="-"/>
              <a:tabLst/>
              <a:defRPr/>
            </a:pPr>
            <a:r>
              <a:rPr lang="fr-FR" sz="1800" dirty="0">
                <a:solidFill>
                  <a:schemeClr val="bg1"/>
                </a:solidFill>
                <a:effectLst/>
                <a:latin typeface="Calibri" panose="020F0502020204030204" pitchFamily="34" charset="0"/>
                <a:ea typeface="Times New Roman" panose="02020603050405020304" pitchFamily="18" charset="0"/>
              </a:rPr>
              <a:t>Quels sont les projets en cours ?</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lang="fr-FR" sz="1800" dirty="0">
                <a:solidFill>
                  <a:schemeClr val="bg1"/>
                </a:solidFill>
                <a:effectLst/>
                <a:latin typeface="Calibri" panose="020F0502020204030204" pitchFamily="34" charset="0"/>
                <a:ea typeface="Calibri" panose="020F0502020204030204" pitchFamily="34" charset="0"/>
              </a:rPr>
              <a:t>y’a-t-il des projets en cours ou à venir qui envisagent d’installer un Vitam chez un tiers-hébergeur  ? </a:t>
            </a:r>
            <a:endParaRPr lang="fr-FR" sz="1800" dirty="0">
              <a:solidFill>
                <a:schemeClr val="bg1"/>
              </a:solidFill>
              <a:effectLst/>
              <a:latin typeface="Calibri" panose="020F0502020204030204" pitchFamily="34" charset="0"/>
              <a:ea typeface="Times New Roman" panose="02020603050405020304" pitchFamily="18" charset="0"/>
            </a:endParaRPr>
          </a:p>
          <a:p>
            <a:pPr marL="285750" marR="0" lvl="0" indent="-285750" algn="ctr" defTabSz="914400" rtl="0" eaLnBrk="1" fontAlgn="auto" latinLnBrk="0" hangingPunct="1">
              <a:lnSpc>
                <a:spcPct val="100000"/>
              </a:lnSpc>
              <a:spcBef>
                <a:spcPts val="0"/>
              </a:spcBef>
              <a:spcAft>
                <a:spcPts val="0"/>
              </a:spcAft>
              <a:buClrTx/>
              <a:buSzTx/>
              <a:buFontTx/>
              <a:buChar char="-"/>
              <a:tabLst/>
              <a:defRPr/>
            </a:pPr>
            <a:endParaRPr kumimoji="0" lang="fr-FR" sz="1383" b="0" i="0" u="none" strike="noStrike" kern="1200" cap="none" spc="-1" normalizeH="0" baseline="0" noProof="0" dirty="0">
              <a:ln>
                <a:noFill/>
              </a:ln>
              <a:solidFill>
                <a:schemeClr val="bg1"/>
              </a:solidFill>
              <a:effectLst/>
              <a:uLnTx/>
              <a:uFillTx/>
              <a:latin typeface="Arial"/>
              <a:ea typeface="DejaVu Sans"/>
              <a:cs typeface="DejaVu Sans"/>
            </a:endParaRPr>
          </a:p>
        </p:txBody>
      </p:sp>
      <p:sp>
        <p:nvSpPr>
          <p:cNvPr id="744" name="CustomShape 3"/>
          <p:cNvSpPr/>
          <p:nvPr/>
        </p:nvSpPr>
        <p:spPr>
          <a:xfrm>
            <a:off x="6227657" y="5647615"/>
            <a:ext cx="188703" cy="104533"/>
          </a:xfrm>
          <a:custGeom>
            <a:avLst/>
            <a:gdLst/>
            <a:ahLst/>
            <a:cxnLst/>
            <a:rect l="l" t="t" r="r" b="b"/>
            <a:pathLst>
              <a:path w="63" h="32">
                <a:moveTo>
                  <a:pt x="47" y="32"/>
                </a:moveTo>
                <a:cubicBezTo>
                  <a:pt x="17" y="32"/>
                  <a:pt x="17" y="32"/>
                  <a:pt x="17" y="32"/>
                </a:cubicBezTo>
                <a:cubicBezTo>
                  <a:pt x="8" y="32"/>
                  <a:pt x="0" y="25"/>
                  <a:pt x="0" y="16"/>
                </a:cubicBezTo>
                <a:cubicBezTo>
                  <a:pt x="0" y="7"/>
                  <a:pt x="8" y="0"/>
                  <a:pt x="17" y="0"/>
                </a:cubicBezTo>
                <a:cubicBezTo>
                  <a:pt x="47" y="0"/>
                  <a:pt x="47" y="0"/>
                  <a:pt x="47" y="0"/>
                </a:cubicBezTo>
                <a:cubicBezTo>
                  <a:pt x="56" y="0"/>
                  <a:pt x="63" y="7"/>
                  <a:pt x="63" y="16"/>
                </a:cubicBezTo>
                <a:cubicBezTo>
                  <a:pt x="63" y="25"/>
                  <a:pt x="56" y="32"/>
                  <a:pt x="47" y="32"/>
                </a:cubicBezTo>
                <a:close/>
              </a:path>
            </a:pathLst>
          </a:custGeom>
          <a:solidFill>
            <a:srgbClr val="6F9ED4"/>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5" name="CustomShape 4"/>
          <p:cNvSpPr/>
          <p:nvPr/>
        </p:nvSpPr>
        <p:spPr>
          <a:xfrm>
            <a:off x="6505056" y="5647615"/>
            <a:ext cx="340299" cy="104533"/>
          </a:xfrm>
          <a:custGeom>
            <a:avLst/>
            <a:gdLst/>
            <a:ahLst/>
            <a:cxnLst/>
            <a:rect l="l" t="t" r="r" b="b"/>
            <a:pathLst>
              <a:path w="113" h="32">
                <a:moveTo>
                  <a:pt x="97" y="32"/>
                </a:moveTo>
                <a:cubicBezTo>
                  <a:pt x="16" y="32"/>
                  <a:pt x="16" y="32"/>
                  <a:pt x="16" y="32"/>
                </a:cubicBezTo>
                <a:cubicBezTo>
                  <a:pt x="7" y="32"/>
                  <a:pt x="0" y="25"/>
                  <a:pt x="0" y="16"/>
                </a:cubicBezTo>
                <a:cubicBezTo>
                  <a:pt x="0" y="7"/>
                  <a:pt x="7" y="0"/>
                  <a:pt x="16" y="0"/>
                </a:cubicBezTo>
                <a:cubicBezTo>
                  <a:pt x="97" y="0"/>
                  <a:pt x="97" y="0"/>
                  <a:pt x="97" y="0"/>
                </a:cubicBezTo>
                <a:cubicBezTo>
                  <a:pt x="106" y="0"/>
                  <a:pt x="113" y="7"/>
                  <a:pt x="113" y="16"/>
                </a:cubicBezTo>
                <a:cubicBezTo>
                  <a:pt x="113" y="25"/>
                  <a:pt x="106" y="32"/>
                  <a:pt x="97" y="32"/>
                </a:cubicBezTo>
                <a:close/>
              </a:path>
            </a:pathLst>
          </a:custGeom>
          <a:solidFill>
            <a:srgbClr val="8760A5"/>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
        <p:nvSpPr>
          <p:cNvPr id="746" name="CustomShape 5"/>
          <p:cNvSpPr/>
          <p:nvPr/>
        </p:nvSpPr>
        <p:spPr>
          <a:xfrm>
            <a:off x="6932697" y="5647615"/>
            <a:ext cx="280112" cy="104533"/>
          </a:xfrm>
          <a:custGeom>
            <a:avLst/>
            <a:gdLst/>
            <a:ahLst/>
            <a:cxnLst/>
            <a:rect l="l" t="t" r="r" b="b"/>
            <a:pathLst>
              <a:path w="93" h="32">
                <a:moveTo>
                  <a:pt x="76" y="32"/>
                </a:moveTo>
                <a:cubicBezTo>
                  <a:pt x="16" y="32"/>
                  <a:pt x="16" y="32"/>
                  <a:pt x="16" y="32"/>
                </a:cubicBezTo>
                <a:cubicBezTo>
                  <a:pt x="7" y="32"/>
                  <a:pt x="0" y="25"/>
                  <a:pt x="0" y="16"/>
                </a:cubicBezTo>
                <a:cubicBezTo>
                  <a:pt x="0" y="7"/>
                  <a:pt x="7" y="0"/>
                  <a:pt x="16" y="0"/>
                </a:cubicBezTo>
                <a:cubicBezTo>
                  <a:pt x="76" y="0"/>
                  <a:pt x="76" y="0"/>
                  <a:pt x="76" y="0"/>
                </a:cubicBezTo>
                <a:cubicBezTo>
                  <a:pt x="85" y="0"/>
                  <a:pt x="93" y="7"/>
                  <a:pt x="93" y="16"/>
                </a:cubicBezTo>
                <a:cubicBezTo>
                  <a:pt x="93" y="25"/>
                  <a:pt x="85" y="32"/>
                  <a:pt x="76" y="32"/>
                </a:cubicBezTo>
                <a:close/>
              </a:path>
            </a:pathLst>
          </a:custGeom>
          <a:solidFill>
            <a:srgbClr val="843F89"/>
          </a:solidFill>
          <a:ln>
            <a:noFill/>
          </a:ln>
        </p:spPr>
        <p:style>
          <a:lnRef idx="0">
            <a:scrgbClr r="0" g="0" b="0"/>
          </a:lnRef>
          <a:fillRef idx="0">
            <a:scrgbClr r="0" g="0" b="0"/>
          </a:fillRef>
          <a:effectRef idx="0">
            <a:scrgbClr r="0" g="0" b="0"/>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263" b="0" i="0" u="none" strike="noStrike" kern="1200" cap="none" spc="0" normalizeH="0" baseline="0" noProof="0">
              <a:ln>
                <a:noFill/>
              </a:ln>
              <a:solidFill>
                <a:prstClr val="black"/>
              </a:solidFill>
              <a:effectLst/>
              <a:uLnTx/>
              <a:uFillTx/>
              <a:latin typeface="Arial"/>
              <a:ea typeface="DejaVu Sans"/>
              <a:cs typeface="DejaVu San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ème Office">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2879</TotalTime>
  <Words>2150</Words>
  <Application>Microsoft Office PowerPoint</Application>
  <PresentationFormat>Personnalisé</PresentationFormat>
  <Paragraphs>314</Paragraphs>
  <Slides>35</Slides>
  <Notes>19</Notes>
  <HiddenSlides>1</HiddenSlides>
  <MMClips>0</MMClips>
  <ScaleCrop>false</ScaleCrop>
  <HeadingPairs>
    <vt:vector size="6" baseType="variant">
      <vt:variant>
        <vt:lpstr>Polices utilisées</vt:lpstr>
      </vt:variant>
      <vt:variant>
        <vt:i4>10</vt:i4>
      </vt:variant>
      <vt:variant>
        <vt:lpstr>Thème</vt:lpstr>
      </vt:variant>
      <vt:variant>
        <vt:i4>13</vt:i4>
      </vt:variant>
      <vt:variant>
        <vt:lpstr>Titres des diapositives</vt:lpstr>
      </vt:variant>
      <vt:variant>
        <vt:i4>35</vt:i4>
      </vt:variant>
    </vt:vector>
  </HeadingPairs>
  <TitlesOfParts>
    <vt:vector size="58" baseType="lpstr">
      <vt:lpstr>Arial</vt:lpstr>
      <vt:lpstr>Calibri</vt:lpstr>
      <vt:lpstr>Marianne</vt:lpstr>
      <vt:lpstr>Nunito Bold</vt:lpstr>
      <vt:lpstr>Open Sans</vt:lpstr>
      <vt:lpstr>Quicksand</vt:lpstr>
      <vt:lpstr>Quicksand Light</vt:lpstr>
      <vt:lpstr>Symbol</vt:lpstr>
      <vt:lpstr>Times New Roman</vt:lpstr>
      <vt:lpstr>Wingdings</vt:lpstr>
      <vt:lpstr>Office Theme</vt:lpstr>
      <vt:lpstr>Office Theme</vt:lpstr>
      <vt:lpstr>Office Theme</vt:lpstr>
      <vt:lpstr>1_Thème Office</vt:lpstr>
      <vt:lpstr>1_Office Theme</vt:lpstr>
      <vt:lpstr>2_Office Theme</vt:lpstr>
      <vt:lpstr>4_Office Theme</vt:lpstr>
      <vt:lpstr>5_Office Theme</vt:lpstr>
      <vt:lpstr>7_Office Theme</vt:lpstr>
      <vt:lpstr>3_Office Theme</vt:lpstr>
      <vt:lpstr>6_Office Theme</vt:lpstr>
      <vt:lpstr>Thème Office</vt:lpstr>
      <vt:lpstr>8_Office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prise en mains des environnements VaS</vt:lpstr>
      <vt:lpstr>Présentation PowerPoint</vt:lpstr>
      <vt:lpstr>Présentation PowerPoint</vt:lpstr>
      <vt:lpstr>Présentation PowerPoint</vt:lpstr>
      <vt:lpstr>Présentation PowerPoint</vt:lpstr>
      <vt:lpstr>Présentation PowerPoint</vt:lpstr>
      <vt:lpstr>Présentation PowerPoint</vt:lpstr>
      <vt:lpstr>Introduction</vt:lpstr>
      <vt:lpstr>Les missions de la DINUM / ISO</vt:lpstr>
      <vt:lpstr>Processus de raccordement au RIE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Prochaines versions</vt:lpstr>
      <vt:lpstr>Présentation PowerPoint</vt:lpstr>
      <vt:lpstr>Présentation PowerPoint</vt:lpstr>
      <vt:lpstr>Présentation PowerPoint</vt:lpstr>
      <vt:lpstr>Présentation PowerPoint</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GRIPPON Alice</dc:creator>
  <cp:lastModifiedBy>GRIPPON Alice</cp:lastModifiedBy>
  <cp:revision>15</cp:revision>
  <dcterms:modified xsi:type="dcterms:W3CDTF">2024-12-04T11:01:29Z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2023-02-17T16:21:45Z</dcterms:created>
  <dc:creator/>
  <dc:description/>
  <dc:language>fr-FR</dc:language>
  <cp:lastModifiedBy/>
  <cp:revision>1</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KPMG</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Personnalisé</vt:lpwstr>
  </property>
  <property fmtid="{D5CDD505-2E9C-101B-9397-08002B2CF9AE}" pid="10" name="ScaleCrop">
    <vt:bool>false</vt:bool>
  </property>
  <property fmtid="{D5CDD505-2E9C-101B-9397-08002B2CF9AE}" pid="11" name="ShareDoc">
    <vt:bool>false</vt:bool>
  </property>
  <property fmtid="{D5CDD505-2E9C-101B-9397-08002B2CF9AE}" pid="12" name="Slides">
    <vt:i4>10</vt:i4>
  </property>
  <property fmtid="{D5CDD505-2E9C-101B-9397-08002B2CF9AE}" pid="13" name="MSIP_Label_a55150b5-9709-4135-863a-f4680a6d2cae_Enabled">
    <vt:lpwstr>true</vt:lpwstr>
  </property>
  <property fmtid="{D5CDD505-2E9C-101B-9397-08002B2CF9AE}" pid="14" name="MSIP_Label_a55150b5-9709-4135-863a-f4680a6d2cae_SetDate">
    <vt:lpwstr>2024-12-03T14:22:22Z</vt:lpwstr>
  </property>
  <property fmtid="{D5CDD505-2E9C-101B-9397-08002B2CF9AE}" pid="15" name="MSIP_Label_a55150b5-9709-4135-863a-f4680a6d2cae_Method">
    <vt:lpwstr>Privileged</vt:lpwstr>
  </property>
  <property fmtid="{D5CDD505-2E9C-101B-9397-08002B2CF9AE}" pid="16" name="MSIP_Label_a55150b5-9709-4135-863a-f4680a6d2cae_Name">
    <vt:lpwstr>Public</vt:lpwstr>
  </property>
  <property fmtid="{D5CDD505-2E9C-101B-9397-08002B2CF9AE}" pid="17" name="MSIP_Label_a55150b5-9709-4135-863a-f4680a6d2cae_SiteId">
    <vt:lpwstr>5d0b42b2-7ba0-42b9-bd88-2dd1558bd190</vt:lpwstr>
  </property>
  <property fmtid="{D5CDD505-2E9C-101B-9397-08002B2CF9AE}" pid="18" name="MSIP_Label_a55150b5-9709-4135-863a-f4680a6d2cae_ActionId">
    <vt:lpwstr>c21bb705-fc7c-48c0-9709-171326a78653</vt:lpwstr>
  </property>
  <property fmtid="{D5CDD505-2E9C-101B-9397-08002B2CF9AE}" pid="19" name="MSIP_Label_a55150b5-9709-4135-863a-f4680a6d2cae_ContentBits">
    <vt:lpwstr>0</vt:lpwstr>
  </property>
</Properties>
</file>